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3"/>
  </p:notesMasterIdLst>
  <p:handoutMasterIdLst>
    <p:handoutMasterId r:id="rId14"/>
  </p:handoutMasterIdLst>
  <p:sldIdLst>
    <p:sldId id="256" r:id="rId5"/>
    <p:sldId id="285" r:id="rId6"/>
    <p:sldId id="278" r:id="rId7"/>
    <p:sldId id="284" r:id="rId8"/>
    <p:sldId id="281" r:id="rId9"/>
    <p:sldId id="289" r:id="rId10"/>
    <p:sldId id="287" r:id="rId11"/>
    <p:sldId id="290" r:id="rId12"/>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28" userDrawn="1">
          <p15:clr>
            <a:srgbClr val="A4A3A4"/>
          </p15:clr>
        </p15:guide>
        <p15:guide id="2" orient="horz" pos="9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A5A5"/>
    <a:srgbClr val="BEB9AA"/>
    <a:srgbClr val="C0C9C2"/>
    <a:srgbClr val="AA9D92"/>
    <a:srgbClr val="F2F1EE"/>
    <a:srgbClr val="D8D2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3595" autoAdjust="0"/>
  </p:normalViewPr>
  <p:slideViewPr>
    <p:cSldViewPr snapToGrid="0">
      <p:cViewPr varScale="1">
        <p:scale>
          <a:sx n="85" d="100"/>
          <a:sy n="85" d="100"/>
        </p:scale>
        <p:origin x="114" y="192"/>
      </p:cViewPr>
      <p:guideLst>
        <p:guide pos="4128"/>
        <p:guide orient="horz" pos="960"/>
      </p:guideLst>
    </p:cSldViewPr>
  </p:slideViewPr>
  <p:outlineViewPr>
    <p:cViewPr>
      <p:scale>
        <a:sx n="33" d="100"/>
        <a:sy n="33" d="100"/>
      </p:scale>
      <p:origin x="0" y="-4027"/>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83" d="100"/>
          <a:sy n="83" d="100"/>
        </p:scale>
        <p:origin x="3168"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a:extLst>
              <a:ext uri="{FF2B5EF4-FFF2-40B4-BE49-F238E27FC236}">
                <a16:creationId xmlns:a16="http://schemas.microsoft.com/office/drawing/2014/main" id="{356E6020-4209-49A3-9DC4-18264096E79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a:p>
        </p:txBody>
      </p:sp>
      <p:sp>
        <p:nvSpPr>
          <p:cNvPr id="3" name="Marcador de fecha 2">
            <a:extLst>
              <a:ext uri="{FF2B5EF4-FFF2-40B4-BE49-F238E27FC236}">
                <a16:creationId xmlns:a16="http://schemas.microsoft.com/office/drawing/2014/main" id="{E7797462-F1DD-4E64-BC14-F17A0F34B5A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F4FD5B5F-FADA-4B1C-A29A-3654B7A96259}" type="datetime1">
              <a:rPr lang="es-ES" smtClean="0"/>
              <a:t>19/08/2022</a:t>
            </a:fld>
            <a:endParaRPr lang="es-ES" dirty="0"/>
          </a:p>
        </p:txBody>
      </p:sp>
      <p:sp>
        <p:nvSpPr>
          <p:cNvPr id="4" name="Marcador de pie de página 3">
            <a:extLst>
              <a:ext uri="{FF2B5EF4-FFF2-40B4-BE49-F238E27FC236}">
                <a16:creationId xmlns:a16="http://schemas.microsoft.com/office/drawing/2014/main" id="{8075F0E3-AC70-4B5A-BCEB-9E3C021C86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a:p>
        </p:txBody>
      </p:sp>
      <p:sp>
        <p:nvSpPr>
          <p:cNvPr id="5" name="Marcador de posición de número de diapositiva 4">
            <a:extLst>
              <a:ext uri="{FF2B5EF4-FFF2-40B4-BE49-F238E27FC236}">
                <a16:creationId xmlns:a16="http://schemas.microsoft.com/office/drawing/2014/main" id="{748F68B5-925F-4468-95B3-EA77C29C342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88A06BE-7519-4B21-9E1D-AE6D6E69C38F}" type="slidenum">
              <a:rPr lang="es-ES" smtClean="0"/>
              <a:t>‹Nº›</a:t>
            </a:fld>
            <a:endParaRPr lang="es-ES"/>
          </a:p>
        </p:txBody>
      </p:sp>
    </p:spTree>
    <p:extLst>
      <p:ext uri="{BB962C8B-B14F-4D97-AF65-F5344CB8AC3E}">
        <p14:creationId xmlns:p14="http://schemas.microsoft.com/office/powerpoint/2010/main" val="21573830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C012CA-5A6C-4DE6-8C07-7FDA95265B5A}" type="datetime1">
              <a:rPr lang="es-ES" smtClean="0"/>
              <a:pPr/>
              <a:t>19/08/2022</a:t>
            </a:fld>
            <a:endParaRPr lang="es-ES"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A9B2C62-FE30-453D-946B-754E9E42C845}" type="slidenum">
              <a:rPr lang="es-ES" noProof="0" smtClean="0"/>
              <a:t>‹Nº›</a:t>
            </a:fld>
            <a:endParaRPr lang="es-ES" noProof="0"/>
          </a:p>
        </p:txBody>
      </p:sp>
    </p:spTree>
    <p:extLst>
      <p:ext uri="{BB962C8B-B14F-4D97-AF65-F5344CB8AC3E}">
        <p14:creationId xmlns:p14="http://schemas.microsoft.com/office/powerpoint/2010/main" val="292232635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p>
            <a:pPr rtl="0"/>
            <a:r>
              <a:rPr lang="es-ES"/>
              <a:t>Interlineado + Números de página</a:t>
            </a:r>
          </a:p>
        </p:txBody>
      </p:sp>
      <p:sp>
        <p:nvSpPr>
          <p:cNvPr id="4" name="Marcador de número de diapositiva 3"/>
          <p:cNvSpPr>
            <a:spLocks noGrp="1"/>
          </p:cNvSpPr>
          <p:nvPr>
            <p:ph type="sldNum" sz="quarter" idx="5"/>
          </p:nvPr>
        </p:nvSpPr>
        <p:spPr/>
        <p:txBody>
          <a:bodyPr rtlCol="0"/>
          <a:lstStyle/>
          <a:p>
            <a:pPr rtl="0"/>
            <a:fld id="{5A9B2C62-FE30-453D-946B-754E9E42C845}" type="slidenum">
              <a:rPr lang="es-ES" smtClean="0"/>
              <a:t>1</a:t>
            </a:fld>
            <a:endParaRPr lang="es-ES"/>
          </a:p>
        </p:txBody>
      </p:sp>
    </p:spTree>
    <p:extLst>
      <p:ext uri="{BB962C8B-B14F-4D97-AF65-F5344CB8AC3E}">
        <p14:creationId xmlns:p14="http://schemas.microsoft.com/office/powerpoint/2010/main" val="1777375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5A9B2C62-FE30-453D-946B-754E9E42C845}" type="slidenum">
              <a:rPr lang="es-ES" smtClean="0"/>
              <a:t>2</a:t>
            </a:fld>
            <a:endParaRPr lang="es-ES"/>
          </a:p>
        </p:txBody>
      </p:sp>
    </p:spTree>
    <p:extLst>
      <p:ext uri="{BB962C8B-B14F-4D97-AF65-F5344CB8AC3E}">
        <p14:creationId xmlns:p14="http://schemas.microsoft.com/office/powerpoint/2010/main" val="555564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5A9B2C62-FE30-453D-946B-754E9E42C845}" type="slidenum">
              <a:rPr lang="es-ES" smtClean="0"/>
              <a:t>3</a:t>
            </a:fld>
            <a:endParaRPr lang="es-ES"/>
          </a:p>
        </p:txBody>
      </p:sp>
    </p:spTree>
    <p:extLst>
      <p:ext uri="{BB962C8B-B14F-4D97-AF65-F5344CB8AC3E}">
        <p14:creationId xmlns:p14="http://schemas.microsoft.com/office/powerpoint/2010/main" val="3304404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5A9B2C62-FE30-453D-946B-754E9E42C845}" type="slidenum">
              <a:rPr lang="es-ES" smtClean="0"/>
              <a:t>4</a:t>
            </a:fld>
            <a:endParaRPr lang="es-ES"/>
          </a:p>
        </p:txBody>
      </p:sp>
    </p:spTree>
    <p:extLst>
      <p:ext uri="{BB962C8B-B14F-4D97-AF65-F5344CB8AC3E}">
        <p14:creationId xmlns:p14="http://schemas.microsoft.com/office/powerpoint/2010/main" val="1071446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5A9B2C62-FE30-453D-946B-754E9E42C845}" type="slidenum">
              <a:rPr lang="es-ES" smtClean="0"/>
              <a:t>5</a:t>
            </a:fld>
            <a:endParaRPr lang="es-ES"/>
          </a:p>
        </p:txBody>
      </p:sp>
    </p:spTree>
    <p:extLst>
      <p:ext uri="{BB962C8B-B14F-4D97-AF65-F5344CB8AC3E}">
        <p14:creationId xmlns:p14="http://schemas.microsoft.com/office/powerpoint/2010/main" val="1418356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5A9B2C62-FE30-453D-946B-754E9E42C845}" type="slidenum">
              <a:rPr lang="es-ES" smtClean="0"/>
              <a:t>6</a:t>
            </a:fld>
            <a:endParaRPr lang="es-ES"/>
          </a:p>
        </p:txBody>
      </p:sp>
    </p:spTree>
    <p:extLst>
      <p:ext uri="{BB962C8B-B14F-4D97-AF65-F5344CB8AC3E}">
        <p14:creationId xmlns:p14="http://schemas.microsoft.com/office/powerpoint/2010/main" val="68922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5A9B2C62-FE30-453D-946B-754E9E42C845}" type="slidenum">
              <a:rPr lang="es-ES" smtClean="0"/>
              <a:t>7</a:t>
            </a:fld>
            <a:endParaRPr lang="es-ES"/>
          </a:p>
        </p:txBody>
      </p:sp>
    </p:spTree>
    <p:extLst>
      <p:ext uri="{BB962C8B-B14F-4D97-AF65-F5344CB8AC3E}">
        <p14:creationId xmlns:p14="http://schemas.microsoft.com/office/powerpoint/2010/main" val="1970331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ítulo">
    <p:bg>
      <p:bgPr>
        <a:solidFill>
          <a:schemeClr val="accent2"/>
        </a:solidFill>
        <a:effectLst/>
      </p:bgPr>
    </p:bg>
    <p:spTree>
      <p:nvGrpSpPr>
        <p:cNvPr id="1" name=""/>
        <p:cNvGrpSpPr/>
        <p:nvPr/>
      </p:nvGrpSpPr>
      <p:grpSpPr>
        <a:xfrm>
          <a:off x="0" y="0"/>
          <a:ext cx="0" cy="0"/>
          <a:chOff x="0" y="0"/>
          <a:chExt cx="0" cy="0"/>
        </a:xfrm>
      </p:grpSpPr>
      <p:sp>
        <p:nvSpPr>
          <p:cNvPr id="12" name="Marcador de texto 21">
            <a:extLst>
              <a:ext uri="{FF2B5EF4-FFF2-40B4-BE49-F238E27FC236}">
                <a16:creationId xmlns:a16="http://schemas.microsoft.com/office/drawing/2014/main" id="{F2964EA8-200F-47C5-90C2-1DBA3D6D7CDB}"/>
              </a:ext>
            </a:extLst>
          </p:cNvPr>
          <p:cNvSpPr>
            <a:spLocks noGrp="1"/>
          </p:cNvSpPr>
          <p:nvPr>
            <p:ph type="body" sz="quarter" idx="12"/>
          </p:nvPr>
        </p:nvSpPr>
        <p:spPr>
          <a:xfrm>
            <a:off x="1028700" y="5078187"/>
            <a:ext cx="3222058" cy="964620"/>
          </a:xfrm>
        </p:spPr>
        <p:txBody>
          <a:bodyPr rtlCol="0">
            <a:noAutofit/>
          </a:bodyPr>
          <a:lstStyle>
            <a:lvl1pPr marL="0" indent="0">
              <a:buNone/>
              <a:defRPr sz="1400">
                <a:solidFill>
                  <a:schemeClr val="accent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rtl="0"/>
            <a:r>
              <a:rPr lang="es-ES" noProof="0"/>
              <a:t>Haga clic para modificar los estilos de texto del patrón</a:t>
            </a:r>
          </a:p>
        </p:txBody>
      </p:sp>
      <p:sp>
        <p:nvSpPr>
          <p:cNvPr id="13" name="Marcador de posición de imagen 19">
            <a:extLst>
              <a:ext uri="{FF2B5EF4-FFF2-40B4-BE49-F238E27FC236}">
                <a16:creationId xmlns:a16="http://schemas.microsoft.com/office/drawing/2014/main" id="{7878E298-5074-4E51-993E-34931A897F12}"/>
              </a:ext>
            </a:extLst>
          </p:cNvPr>
          <p:cNvSpPr>
            <a:spLocks noGrp="1"/>
          </p:cNvSpPr>
          <p:nvPr>
            <p:ph type="pic" sz="quarter" idx="11"/>
          </p:nvPr>
        </p:nvSpPr>
        <p:spPr>
          <a:xfrm>
            <a:off x="6221413" y="0"/>
            <a:ext cx="4941887" cy="5726113"/>
          </a:xfrm>
        </p:spPr>
        <p:txBody>
          <a:bodyPr rtlCol="0"/>
          <a:lstStyle/>
          <a:p>
            <a:pPr rtl="0"/>
            <a:r>
              <a:rPr lang="es-ES" noProof="0"/>
              <a:t>Haga clic en el icono para agregar una imagen</a:t>
            </a:r>
          </a:p>
        </p:txBody>
      </p:sp>
      <p:cxnSp>
        <p:nvCxnSpPr>
          <p:cNvPr id="15" name="Conector recto 14">
            <a:extLst>
              <a:ext uri="{FF2B5EF4-FFF2-40B4-BE49-F238E27FC236}">
                <a16:creationId xmlns:a16="http://schemas.microsoft.com/office/drawing/2014/main" id="{42D26D0E-18C6-4DB1-B3A5-75E29BD65B17}"/>
              </a:ext>
            </a:extLst>
          </p:cNvPr>
          <p:cNvCxnSpPr>
            <a:cxnSpLocks/>
          </p:cNvCxnSpPr>
          <p:nvPr userDrawn="1"/>
        </p:nvCxnSpPr>
        <p:spPr>
          <a:xfrm>
            <a:off x="1028700" y="457211"/>
            <a:ext cx="1142999" cy="0"/>
          </a:xfrm>
          <a:prstGeom prst="line">
            <a:avLst/>
          </a:prstGeom>
          <a:noFill/>
          <a:ln w="15875" cap="flat" cmpd="sng" algn="ctr">
            <a:solidFill>
              <a:schemeClr val="accent2">
                <a:lumMod val="50000"/>
              </a:schemeClr>
            </a:solidFill>
            <a:prstDash val="solid"/>
            <a:miter lim="800000"/>
          </a:ln>
          <a:effectLst/>
        </p:spPr>
      </p:cxnSp>
      <p:sp>
        <p:nvSpPr>
          <p:cNvPr id="2" name="Título 1">
            <a:extLst>
              <a:ext uri="{FF2B5EF4-FFF2-40B4-BE49-F238E27FC236}">
                <a16:creationId xmlns:a16="http://schemas.microsoft.com/office/drawing/2014/main" id="{3989B90B-5C3C-4760-9360-5AE10BF87B9D}"/>
              </a:ext>
            </a:extLst>
          </p:cNvPr>
          <p:cNvSpPr>
            <a:spLocks noGrp="1"/>
          </p:cNvSpPr>
          <p:nvPr>
            <p:ph type="title"/>
          </p:nvPr>
        </p:nvSpPr>
        <p:spPr>
          <a:xfrm>
            <a:off x="914513" y="876299"/>
            <a:ext cx="5181486" cy="2242441"/>
          </a:xfrm>
        </p:spPr>
        <p:txBody>
          <a:bodyPr vert="horz" lIns="91440" tIns="45720" rIns="91440" bIns="45720" rtlCol="0" anchor="t">
            <a:normAutofit/>
          </a:bodyPr>
          <a:lstStyle>
            <a:lvl1pPr>
              <a:lnSpc>
                <a:spcPct val="90000"/>
              </a:lnSpc>
              <a:defRPr lang="en-US" sz="7200">
                <a:solidFill>
                  <a:schemeClr val="accent2">
                    <a:lumMod val="50000"/>
                  </a:schemeClr>
                </a:solidFill>
                <a:ea typeface="+mn-ea"/>
                <a:cs typeface="+mn-cs"/>
              </a:defRPr>
            </a:lvl1pPr>
          </a:lstStyle>
          <a:p>
            <a:pPr marL="0" lvl="0" indent="0" rtl="0">
              <a:lnSpc>
                <a:spcPts val="6500"/>
              </a:lnSpc>
              <a:spcBef>
                <a:spcPts val="1000"/>
              </a:spcBef>
              <a:buFont typeface="Arial" panose="020B0604020202020204" pitchFamily="34" charset="0"/>
            </a:pPr>
            <a:r>
              <a:rPr lang="es-ES" noProof="0"/>
              <a:t>Haga clic para modificar el estilo de título del patrón</a:t>
            </a:r>
          </a:p>
        </p:txBody>
      </p:sp>
    </p:spTree>
    <p:extLst>
      <p:ext uri="{BB962C8B-B14F-4D97-AF65-F5344CB8AC3E}">
        <p14:creationId xmlns:p14="http://schemas.microsoft.com/office/powerpoint/2010/main" val="291649857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umna de contenido 3">
    <p:bg>
      <p:bgPr>
        <a:solidFill>
          <a:schemeClr val="accent1"/>
        </a:solidFill>
        <a:effectLst/>
      </p:bgPr>
    </p:bg>
    <p:spTree>
      <p:nvGrpSpPr>
        <p:cNvPr id="1" name=""/>
        <p:cNvGrpSpPr/>
        <p:nvPr/>
      </p:nvGrpSpPr>
      <p:grpSpPr>
        <a:xfrm>
          <a:off x="0" y="0"/>
          <a:ext cx="0" cy="0"/>
          <a:chOff x="0" y="0"/>
          <a:chExt cx="0" cy="0"/>
        </a:xfrm>
      </p:grpSpPr>
      <p:sp>
        <p:nvSpPr>
          <p:cNvPr id="17" name="Marcador de posición de imagen 16">
            <a:extLst>
              <a:ext uri="{FF2B5EF4-FFF2-40B4-BE49-F238E27FC236}">
                <a16:creationId xmlns:a16="http://schemas.microsoft.com/office/drawing/2014/main" id="{0337C3D7-7DDB-42A8-901A-EC153DD27458}"/>
              </a:ext>
            </a:extLst>
          </p:cNvPr>
          <p:cNvSpPr>
            <a:spLocks noGrp="1"/>
          </p:cNvSpPr>
          <p:nvPr>
            <p:ph type="pic" sz="quarter" idx="10"/>
          </p:nvPr>
        </p:nvSpPr>
        <p:spPr>
          <a:xfrm>
            <a:off x="6210300" y="0"/>
            <a:ext cx="4953000" cy="3302000"/>
          </a:xfrm>
        </p:spPr>
        <p:txBody>
          <a:bodyPr rtlCol="0"/>
          <a:lstStyle/>
          <a:p>
            <a:pPr rtl="0"/>
            <a:r>
              <a:rPr lang="es-ES"/>
              <a:t>Haga clic en el icono para agregar una imagen</a:t>
            </a:r>
            <a:endParaRPr lang="es-ES" dirty="0"/>
          </a:p>
        </p:txBody>
      </p:sp>
      <p:sp>
        <p:nvSpPr>
          <p:cNvPr id="10" name="Marcador de contenido 2">
            <a:extLst>
              <a:ext uri="{FF2B5EF4-FFF2-40B4-BE49-F238E27FC236}">
                <a16:creationId xmlns:a16="http://schemas.microsoft.com/office/drawing/2014/main" id="{27B95226-A076-4D55-B408-1389A2F8C7A0}"/>
              </a:ext>
            </a:extLst>
          </p:cNvPr>
          <p:cNvSpPr>
            <a:spLocks noGrp="1"/>
          </p:cNvSpPr>
          <p:nvPr>
            <p:ph idx="4294967295" hasCustomPrompt="1"/>
          </p:nvPr>
        </p:nvSpPr>
        <p:spPr>
          <a:xfrm>
            <a:off x="1028700" y="3556002"/>
            <a:ext cx="3108960" cy="2286000"/>
          </a:xfrm>
        </p:spPr>
        <p:txBody>
          <a:bodyPr rtlCol="0">
            <a:normAutofit/>
          </a:bodyPr>
          <a:lstStyle>
            <a:lvl1pPr>
              <a:defRPr>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b="0" i="0" u="none" strike="noStrike" kern="1200" cap="none" spc="0" normalizeH="0" noProof="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Insertar texto</a:t>
            </a:r>
            <a:endParaRPr lang="es-ES" sz="140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rtl="0"/>
            <a:endParaRPr lang="es-ES" sz="1600" dirty="0">
              <a:solidFill>
                <a:schemeClr val="tx2">
                  <a:lumMod val="50000"/>
                </a:schemeClr>
              </a:solidFill>
              <a:latin typeface="Biome Light" panose="020B0303030204020804" pitchFamily="34" charset="0"/>
              <a:cs typeface="Biome Light" panose="020B0303030204020804" pitchFamily="34" charset="0"/>
            </a:endParaRPr>
          </a:p>
        </p:txBody>
      </p:sp>
      <p:sp>
        <p:nvSpPr>
          <p:cNvPr id="14" name="Marcador de contenido 2">
            <a:extLst>
              <a:ext uri="{FF2B5EF4-FFF2-40B4-BE49-F238E27FC236}">
                <a16:creationId xmlns:a16="http://schemas.microsoft.com/office/drawing/2014/main" id="{86673F10-179D-4539-AA33-AE34EC0457EF}"/>
              </a:ext>
            </a:extLst>
          </p:cNvPr>
          <p:cNvSpPr>
            <a:spLocks noGrp="1"/>
          </p:cNvSpPr>
          <p:nvPr>
            <p:ph idx="4294967295" hasCustomPrompt="1"/>
          </p:nvPr>
        </p:nvSpPr>
        <p:spPr>
          <a:xfrm>
            <a:off x="4541520" y="3556001"/>
            <a:ext cx="3108960" cy="2285999"/>
          </a:xfrm>
        </p:spPr>
        <p:txBody>
          <a:bodyPr rtlCol="0">
            <a:normAutofit/>
          </a:bodyPr>
          <a:lstStyle>
            <a:lvl1pPr>
              <a:defRPr>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b="0" i="0" u="none" strike="noStrike" kern="1200" cap="none" spc="0" normalizeH="0" noProof="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Insertar texto</a:t>
            </a:r>
            <a:endParaRPr lang="es-ES" sz="140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rtl="0"/>
            <a:endParaRPr lang="es-ES" sz="1600" dirty="0">
              <a:solidFill>
                <a:schemeClr val="tx2">
                  <a:lumMod val="50000"/>
                </a:schemeClr>
              </a:solidFill>
              <a:latin typeface="Biome Light" panose="020B0303030204020804" pitchFamily="34" charset="0"/>
              <a:cs typeface="Biome Light" panose="020B0303030204020804" pitchFamily="34" charset="0"/>
            </a:endParaRPr>
          </a:p>
        </p:txBody>
      </p:sp>
      <p:sp>
        <p:nvSpPr>
          <p:cNvPr id="19" name="Marcador de contenido 2">
            <a:extLst>
              <a:ext uri="{FF2B5EF4-FFF2-40B4-BE49-F238E27FC236}">
                <a16:creationId xmlns:a16="http://schemas.microsoft.com/office/drawing/2014/main" id="{EB6CFC30-1A59-4D28-9E30-0FF7D632C6A2}"/>
              </a:ext>
            </a:extLst>
          </p:cNvPr>
          <p:cNvSpPr>
            <a:spLocks noGrp="1"/>
          </p:cNvSpPr>
          <p:nvPr>
            <p:ph idx="4294967295" hasCustomPrompt="1"/>
          </p:nvPr>
        </p:nvSpPr>
        <p:spPr>
          <a:xfrm>
            <a:off x="8054340" y="3556001"/>
            <a:ext cx="3108960" cy="2285999"/>
          </a:xfrm>
        </p:spPr>
        <p:txBody>
          <a:bodyPr rtlCol="0">
            <a:normAutofit/>
          </a:bodyPr>
          <a:lstStyle>
            <a:lvl1pPr>
              <a:defRPr>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b="0" i="0" u="none" strike="noStrike" kern="1200" cap="none" spc="0" normalizeH="0" noProof="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Insertar texto</a:t>
            </a:r>
            <a:endParaRPr lang="es-ES" sz="140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rtl="0"/>
            <a:endParaRPr lang="es-ES" sz="1600" dirty="0">
              <a:solidFill>
                <a:schemeClr val="tx2">
                  <a:lumMod val="50000"/>
                </a:schemeClr>
              </a:solidFill>
              <a:latin typeface="Biome Light" panose="020B0303030204020804" pitchFamily="34" charset="0"/>
              <a:cs typeface="Biome Light" panose="020B0303030204020804" pitchFamily="34" charset="0"/>
            </a:endParaRPr>
          </a:p>
        </p:txBody>
      </p:sp>
      <p:sp>
        <p:nvSpPr>
          <p:cNvPr id="24" name="Marcador de fecha 3">
            <a:extLst>
              <a:ext uri="{FF2B5EF4-FFF2-40B4-BE49-F238E27FC236}">
                <a16:creationId xmlns:a16="http://schemas.microsoft.com/office/drawing/2014/main" id="{C4F3CC75-F9FA-4F77-9DD5-7E6C0F5C9829}"/>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rtl="0"/>
            <a:fld id="{3F9487C6-9923-4887-BA2D-F9C7EAC62C31}" type="datetime1">
              <a:rPr lang="es-ES" smtClean="0"/>
              <a:t>19/08/2022</a:t>
            </a:fld>
            <a:endParaRPr lang="es-ES" dirty="0"/>
          </a:p>
        </p:txBody>
      </p:sp>
      <p:sp>
        <p:nvSpPr>
          <p:cNvPr id="25" name="Marcador de número de diapositiva 5">
            <a:extLst>
              <a:ext uri="{FF2B5EF4-FFF2-40B4-BE49-F238E27FC236}">
                <a16:creationId xmlns:a16="http://schemas.microsoft.com/office/drawing/2014/main" id="{93B5B65C-5DE0-4F81-8115-758CDB591FA7}"/>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pPr rtl="0"/>
            <a:fld id="{294A09A9-5501-47C1-A89A-A340965A2BE2}" type="slidenum">
              <a:rPr lang="es-ES" smtClean="0"/>
              <a:pPr rtl="0"/>
              <a:t>‹Nº›</a:t>
            </a:fld>
            <a:endParaRPr lang="es-ES" dirty="0"/>
          </a:p>
        </p:txBody>
      </p:sp>
      <p:sp>
        <p:nvSpPr>
          <p:cNvPr id="11" name="Título 1">
            <a:extLst>
              <a:ext uri="{FF2B5EF4-FFF2-40B4-BE49-F238E27FC236}">
                <a16:creationId xmlns:a16="http://schemas.microsoft.com/office/drawing/2014/main" id="{EF4A2ACE-2D85-4F78-818F-BBA6F6F0CC53}"/>
              </a:ext>
            </a:extLst>
          </p:cNvPr>
          <p:cNvSpPr>
            <a:spLocks noGrp="1"/>
          </p:cNvSpPr>
          <p:nvPr>
            <p:ph type="title" hasCustomPrompt="1"/>
          </p:nvPr>
        </p:nvSpPr>
        <p:spPr>
          <a:xfrm>
            <a:off x="895530" y="539225"/>
            <a:ext cx="3924300" cy="2434386"/>
          </a:xfrm>
        </p:spPr>
        <p:txBody>
          <a:bodyPr vert="horz" lIns="91440" tIns="45720" rIns="91440" bIns="45720" rtlCol="0" anchor="ctr">
            <a:normAutofit/>
          </a:bodyPr>
          <a:lstStyle>
            <a:lvl1pPr>
              <a:defRPr lang="en-US" sz="7200" dirty="0">
                <a:solidFill>
                  <a:schemeClr val="accent2">
                    <a:lumMod val="50000"/>
                  </a:schemeClr>
                </a:solidFill>
                <a:latin typeface="+mn-lt"/>
                <a:ea typeface="+mn-ea"/>
                <a:cs typeface="+mn-cs"/>
              </a:defRPr>
            </a:lvl1pPr>
          </a:lstStyle>
          <a:p>
            <a:pPr marL="0" lvl="0" indent="0" rtl="0">
              <a:spcBef>
                <a:spcPts val="1000"/>
              </a:spcBef>
              <a:buFont typeface="Arial" panose="020B0604020202020204" pitchFamily="34" charset="0"/>
            </a:pPr>
            <a:r>
              <a:rPr lang="es-ES"/>
              <a:t>Haga clic para agregar un título</a:t>
            </a:r>
            <a:endParaRPr lang="es-ES" dirty="0"/>
          </a:p>
        </p:txBody>
      </p:sp>
      <p:cxnSp>
        <p:nvCxnSpPr>
          <p:cNvPr id="3" name="Conector recto 2">
            <a:extLst>
              <a:ext uri="{FF2B5EF4-FFF2-40B4-BE49-F238E27FC236}">
                <a16:creationId xmlns:a16="http://schemas.microsoft.com/office/drawing/2014/main" id="{E4DCD8D3-DF79-446E-9961-5797EE888B4C}"/>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9200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esumen">
    <p:bg>
      <p:bgPr>
        <a:solidFill>
          <a:schemeClr val="accent2"/>
        </a:solidFill>
        <a:effectLst/>
      </p:bgPr>
    </p:bg>
    <p:spTree>
      <p:nvGrpSpPr>
        <p:cNvPr id="1" name=""/>
        <p:cNvGrpSpPr/>
        <p:nvPr/>
      </p:nvGrpSpPr>
      <p:grpSpPr>
        <a:xfrm>
          <a:off x="0" y="0"/>
          <a:ext cx="0" cy="0"/>
          <a:chOff x="0" y="0"/>
          <a:chExt cx="0" cy="0"/>
        </a:xfrm>
      </p:grpSpPr>
      <p:sp>
        <p:nvSpPr>
          <p:cNvPr id="15" name="Marcador de fecha 3">
            <a:extLst>
              <a:ext uri="{FF2B5EF4-FFF2-40B4-BE49-F238E27FC236}">
                <a16:creationId xmlns:a16="http://schemas.microsoft.com/office/drawing/2014/main" id="{FCB4EDDC-C544-421C-905C-A4D40D98A51D}"/>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rtl="0"/>
            <a:fld id="{8439D812-E1A2-4931-8268-1573D1DD5484}" type="datetime1">
              <a:rPr lang="es-ES" noProof="0" smtClean="0"/>
              <a:t>19/08/2022</a:t>
            </a:fld>
            <a:endParaRPr lang="es-ES" noProof="0"/>
          </a:p>
        </p:txBody>
      </p:sp>
      <p:sp>
        <p:nvSpPr>
          <p:cNvPr id="16" name="Marcador de número de diapositiva 5">
            <a:extLst>
              <a:ext uri="{FF2B5EF4-FFF2-40B4-BE49-F238E27FC236}">
                <a16:creationId xmlns:a16="http://schemas.microsoft.com/office/drawing/2014/main" id="{D9CBFDBF-2D2B-469A-9B2F-72F90474FB6D}"/>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pPr rtl="0"/>
            <a:fld id="{294A09A9-5501-47C1-A89A-A340965A2BE2}" type="slidenum">
              <a:rPr lang="es-ES" noProof="0" smtClean="0"/>
              <a:pPr rtl="0"/>
              <a:t>‹Nº›</a:t>
            </a:fld>
            <a:endParaRPr lang="es-ES" noProof="0"/>
          </a:p>
        </p:txBody>
      </p:sp>
      <p:sp>
        <p:nvSpPr>
          <p:cNvPr id="2" name="Título 1">
            <a:extLst>
              <a:ext uri="{FF2B5EF4-FFF2-40B4-BE49-F238E27FC236}">
                <a16:creationId xmlns:a16="http://schemas.microsoft.com/office/drawing/2014/main" id="{E1BA55D6-2810-4163-9D43-FEDA674E2D4C}"/>
              </a:ext>
            </a:extLst>
          </p:cNvPr>
          <p:cNvSpPr>
            <a:spLocks noGrp="1"/>
          </p:cNvSpPr>
          <p:nvPr>
            <p:ph type="title" hasCustomPrompt="1"/>
          </p:nvPr>
        </p:nvSpPr>
        <p:spPr>
          <a:xfrm>
            <a:off x="896829" y="573503"/>
            <a:ext cx="10156826" cy="1369591"/>
          </a:xfrm>
        </p:spPr>
        <p:txBody>
          <a:bodyPr vert="horz" lIns="91440" tIns="45720" rIns="91440" bIns="45720" rtlCol="0" anchor="ctr">
            <a:noAutofit/>
          </a:bodyPr>
          <a:lstStyle>
            <a:lvl1pPr>
              <a:defRPr lang="en-US" sz="7200">
                <a:solidFill>
                  <a:schemeClr val="accent2">
                    <a:lumMod val="50000"/>
                  </a:schemeClr>
                </a:solidFill>
                <a:latin typeface="+mn-lt"/>
                <a:ea typeface="+mn-ea"/>
                <a:cs typeface="+mn-cs"/>
              </a:defRPr>
            </a:lvl1pPr>
          </a:lstStyle>
          <a:p>
            <a:pPr lvl="0" rtl="0"/>
            <a:r>
              <a:rPr lang="es-ES" noProof="0"/>
              <a:t>Haga clic para agregar un título</a:t>
            </a:r>
          </a:p>
        </p:txBody>
      </p:sp>
      <p:cxnSp>
        <p:nvCxnSpPr>
          <p:cNvPr id="3" name="Conector recto 2">
            <a:extLst>
              <a:ext uri="{FF2B5EF4-FFF2-40B4-BE49-F238E27FC236}">
                <a16:creationId xmlns:a16="http://schemas.microsoft.com/office/drawing/2014/main" id="{C9E87E0B-D644-4037-B322-715C648BAD3B}"/>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6419592"/>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acto">
    <p:bg>
      <p:bgPr>
        <a:solidFill>
          <a:schemeClr val="bg2"/>
        </a:solidFill>
        <a:effectLst/>
      </p:bgPr>
    </p:bg>
    <p:spTree>
      <p:nvGrpSpPr>
        <p:cNvPr id="1" name=""/>
        <p:cNvGrpSpPr/>
        <p:nvPr/>
      </p:nvGrpSpPr>
      <p:grpSpPr>
        <a:xfrm>
          <a:off x="0" y="0"/>
          <a:ext cx="0" cy="0"/>
          <a:chOff x="0" y="0"/>
          <a:chExt cx="0" cy="0"/>
        </a:xfrm>
      </p:grpSpPr>
      <p:sp>
        <p:nvSpPr>
          <p:cNvPr id="9" name="Marcador de posición de imagen 15">
            <a:extLst>
              <a:ext uri="{FF2B5EF4-FFF2-40B4-BE49-F238E27FC236}">
                <a16:creationId xmlns:a16="http://schemas.microsoft.com/office/drawing/2014/main" id="{940246AD-CE4F-4FD8-BCF6-5BA9ED62ACDA}"/>
              </a:ext>
            </a:extLst>
          </p:cNvPr>
          <p:cNvSpPr>
            <a:spLocks noGrp="1"/>
          </p:cNvSpPr>
          <p:nvPr>
            <p:ph type="pic" sz="quarter" idx="11"/>
          </p:nvPr>
        </p:nvSpPr>
        <p:spPr>
          <a:xfrm>
            <a:off x="6210300" y="3543302"/>
            <a:ext cx="4953000" cy="2849562"/>
          </a:xfrm>
        </p:spPr>
        <p:txBody>
          <a:bodyPr rtlCol="0"/>
          <a:lstStyle/>
          <a:p>
            <a:pPr rtl="0"/>
            <a:r>
              <a:rPr lang="es-ES" noProof="0"/>
              <a:t>Haga clic en el icono para agregar una imagen</a:t>
            </a:r>
          </a:p>
        </p:txBody>
      </p:sp>
      <p:sp>
        <p:nvSpPr>
          <p:cNvPr id="10" name="Marcador de posición de imagen 13">
            <a:extLst>
              <a:ext uri="{FF2B5EF4-FFF2-40B4-BE49-F238E27FC236}">
                <a16:creationId xmlns:a16="http://schemas.microsoft.com/office/drawing/2014/main" id="{F8ECBB79-D5D3-4ECE-99F9-1B6834629E46}"/>
              </a:ext>
            </a:extLst>
          </p:cNvPr>
          <p:cNvSpPr>
            <a:spLocks noGrp="1"/>
          </p:cNvSpPr>
          <p:nvPr>
            <p:ph type="pic" sz="quarter" idx="10"/>
          </p:nvPr>
        </p:nvSpPr>
        <p:spPr>
          <a:xfrm>
            <a:off x="6210300" y="465138"/>
            <a:ext cx="4953000" cy="2849562"/>
          </a:xfrm>
        </p:spPr>
        <p:txBody>
          <a:bodyPr rtlCol="0"/>
          <a:lstStyle/>
          <a:p>
            <a:pPr rtl="0"/>
            <a:r>
              <a:rPr lang="es-ES" noProof="0"/>
              <a:t>Haga clic en el icono para agregar una imagen</a:t>
            </a:r>
          </a:p>
        </p:txBody>
      </p:sp>
      <p:sp>
        <p:nvSpPr>
          <p:cNvPr id="11" name="Marcador de texto 22">
            <a:extLst>
              <a:ext uri="{FF2B5EF4-FFF2-40B4-BE49-F238E27FC236}">
                <a16:creationId xmlns:a16="http://schemas.microsoft.com/office/drawing/2014/main" id="{C667C6DE-A3D4-4738-B7FC-43FB39FD7A28}"/>
              </a:ext>
            </a:extLst>
          </p:cNvPr>
          <p:cNvSpPr>
            <a:spLocks noGrp="1"/>
          </p:cNvSpPr>
          <p:nvPr>
            <p:ph type="body" sz="quarter" idx="15" hasCustomPrompt="1"/>
          </p:nvPr>
        </p:nvSpPr>
        <p:spPr>
          <a:xfrm>
            <a:off x="761917" y="517972"/>
            <a:ext cx="2956560" cy="1333500"/>
          </a:xfrm>
        </p:spPr>
        <p:txBody>
          <a:bodyPr rtlCol="0">
            <a:noAutofit/>
          </a:bodyPr>
          <a:lstStyle>
            <a:lvl1pPr marL="0" indent="0">
              <a:lnSpc>
                <a:spcPct val="90000"/>
              </a:lnSpc>
              <a:buNone/>
              <a:defRPr sz="8800" b="1">
                <a:solidFill>
                  <a:schemeClr val="bg1"/>
                </a:solidFill>
              </a:defRPr>
            </a:lvl1pPr>
          </a:lstStyle>
          <a:p>
            <a:pPr lvl="0" rtl="0"/>
            <a:r>
              <a:rPr lang="es-ES" noProof="0"/>
              <a:t>01</a:t>
            </a:r>
          </a:p>
        </p:txBody>
      </p:sp>
      <p:sp>
        <p:nvSpPr>
          <p:cNvPr id="12" name="Marcador de texto 18">
            <a:extLst>
              <a:ext uri="{FF2B5EF4-FFF2-40B4-BE49-F238E27FC236}">
                <a16:creationId xmlns:a16="http://schemas.microsoft.com/office/drawing/2014/main" id="{12C18C04-19C8-4ECC-83E8-6E65128CEF48}"/>
              </a:ext>
            </a:extLst>
          </p:cNvPr>
          <p:cNvSpPr>
            <a:spLocks noGrp="1"/>
          </p:cNvSpPr>
          <p:nvPr>
            <p:ph type="body" sz="quarter" idx="13"/>
          </p:nvPr>
        </p:nvSpPr>
        <p:spPr>
          <a:xfrm>
            <a:off x="1040130" y="2009776"/>
            <a:ext cx="3924300" cy="2849562"/>
          </a:xfrm>
        </p:spPr>
        <p:txBody>
          <a:bodyPr rtlCol="0">
            <a:normAutofit/>
          </a:bodyPr>
          <a:lstStyle>
            <a:lvl1pPr marL="0" indent="0">
              <a:buNone/>
              <a:defRPr sz="1600">
                <a:solidFill>
                  <a:schemeClr val="tx2">
                    <a:lumMod val="50000"/>
                  </a:schemeClr>
                </a:solidFill>
              </a:defRPr>
            </a:lvl1pPr>
            <a:lvl2pPr marL="457200" indent="0">
              <a:buNone/>
              <a:defRPr sz="2000">
                <a:solidFill>
                  <a:schemeClr val="tx2">
                    <a:lumMod val="50000"/>
                  </a:schemeClr>
                </a:solidFill>
              </a:defRPr>
            </a:lvl2pPr>
            <a:lvl3pPr marL="914400" indent="0">
              <a:buNone/>
              <a:defRPr sz="1800">
                <a:solidFill>
                  <a:schemeClr val="tx2">
                    <a:lumMod val="50000"/>
                  </a:schemeClr>
                </a:solidFill>
              </a:defRPr>
            </a:lvl3pPr>
            <a:lvl4pPr marL="1371600" indent="0">
              <a:buNone/>
              <a:defRPr sz="1600">
                <a:solidFill>
                  <a:schemeClr val="tx2">
                    <a:lumMod val="50000"/>
                  </a:schemeClr>
                </a:solidFill>
              </a:defRPr>
            </a:lvl4pPr>
            <a:lvl5pPr marL="1828800" indent="0">
              <a:buNone/>
              <a:defRPr sz="1600">
                <a:solidFill>
                  <a:schemeClr val="tx2">
                    <a:lumMod val="50000"/>
                  </a:schemeClr>
                </a:solidFill>
              </a:defRPr>
            </a:lvl5pPr>
          </a:lstStyle>
          <a:p>
            <a:pPr lvl="0" rtl="0"/>
            <a:r>
              <a:rPr lang="es-ES" noProof="0"/>
              <a:t>Haga clic para modificar los estilos de texto del patrón</a:t>
            </a:r>
          </a:p>
        </p:txBody>
      </p:sp>
      <p:sp>
        <p:nvSpPr>
          <p:cNvPr id="15" name="Marcador de texto 14">
            <a:extLst>
              <a:ext uri="{FF2B5EF4-FFF2-40B4-BE49-F238E27FC236}">
                <a16:creationId xmlns:a16="http://schemas.microsoft.com/office/drawing/2014/main" id="{4D14E5D8-EB42-4C87-B4AE-4746909A2D33}"/>
              </a:ext>
            </a:extLst>
          </p:cNvPr>
          <p:cNvSpPr>
            <a:spLocks noGrp="1"/>
          </p:cNvSpPr>
          <p:nvPr>
            <p:ph type="body" sz="quarter" idx="16"/>
          </p:nvPr>
        </p:nvSpPr>
        <p:spPr>
          <a:xfrm>
            <a:off x="1039813" y="5067300"/>
            <a:ext cx="3913187" cy="1319213"/>
          </a:xfrm>
        </p:spPr>
        <p:txBody>
          <a:bodyPr rtlCol="0">
            <a:normAutofit/>
          </a:bodyPr>
          <a:lstStyle>
            <a:lvl1pPr>
              <a:defRPr lang="en-US" sz="1600" kern="1200" dirty="0" smtClean="0">
                <a:solidFill>
                  <a:schemeClr val="tx2">
                    <a:lumMod val="50000"/>
                  </a:schemeClr>
                </a:solidFill>
                <a:latin typeface="+mn-lt"/>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s-ES" noProof="0"/>
              <a:t>Haga clic para modificar los estilos de texto del patrón</a:t>
            </a:r>
          </a:p>
        </p:txBody>
      </p:sp>
      <p:sp>
        <p:nvSpPr>
          <p:cNvPr id="20" name="Marcador de fecha 3">
            <a:extLst>
              <a:ext uri="{FF2B5EF4-FFF2-40B4-BE49-F238E27FC236}">
                <a16:creationId xmlns:a16="http://schemas.microsoft.com/office/drawing/2014/main" id="{0649945F-7BBD-4042-AA34-709CE3402EEC}"/>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rtl="0"/>
            <a:fld id="{0B4446F4-CE84-4D2B-86ED-8E1A02666178}" type="datetime1">
              <a:rPr lang="es-ES" noProof="0" smtClean="0"/>
              <a:t>19/08/2022</a:t>
            </a:fld>
            <a:endParaRPr lang="es-ES" noProof="0"/>
          </a:p>
        </p:txBody>
      </p:sp>
      <p:sp>
        <p:nvSpPr>
          <p:cNvPr id="21" name="Marcador de número de diapositiva 5">
            <a:extLst>
              <a:ext uri="{FF2B5EF4-FFF2-40B4-BE49-F238E27FC236}">
                <a16:creationId xmlns:a16="http://schemas.microsoft.com/office/drawing/2014/main" id="{51936C4A-DE5F-4BFE-AED0-47E48CD4605C}"/>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pPr rtl="0"/>
            <a:fld id="{294A09A9-5501-47C1-A89A-A340965A2BE2}" type="slidenum">
              <a:rPr lang="es-ES" noProof="0" smtClean="0"/>
              <a:pPr rtl="0"/>
              <a:t>‹Nº›</a:t>
            </a:fld>
            <a:endParaRPr lang="es-ES" noProof="0"/>
          </a:p>
        </p:txBody>
      </p:sp>
      <p:sp>
        <p:nvSpPr>
          <p:cNvPr id="14" name="Título 1">
            <a:extLst>
              <a:ext uri="{FF2B5EF4-FFF2-40B4-BE49-F238E27FC236}">
                <a16:creationId xmlns:a16="http://schemas.microsoft.com/office/drawing/2014/main" id="{F981B703-4F1F-41A6-AD71-3FFB2820FF1D}"/>
              </a:ext>
            </a:extLst>
          </p:cNvPr>
          <p:cNvSpPr>
            <a:spLocks noGrp="1"/>
          </p:cNvSpPr>
          <p:nvPr>
            <p:ph type="title" hasCustomPrompt="1"/>
          </p:nvPr>
        </p:nvSpPr>
        <p:spPr>
          <a:xfrm>
            <a:off x="1040130" y="465136"/>
            <a:ext cx="3935647" cy="1340615"/>
          </a:xfrm>
        </p:spPr>
        <p:txBody>
          <a:bodyPr vert="horz" lIns="91440" tIns="45720" rIns="91440" bIns="45720" rtlCol="0" anchor="ctr">
            <a:noAutofit/>
          </a:bodyPr>
          <a:lstStyle>
            <a:lvl1pPr>
              <a:defRPr lang="en-US" dirty="0">
                <a:solidFill>
                  <a:schemeClr val="tx2">
                    <a:lumMod val="50000"/>
                  </a:schemeClr>
                </a:solidFill>
                <a:latin typeface="+mn-lt"/>
                <a:ea typeface="+mn-ea"/>
                <a:cs typeface="+mn-cs"/>
              </a:defRPr>
            </a:lvl1pPr>
          </a:lstStyle>
          <a:p>
            <a:pPr marL="0" lvl="0" indent="0" rtl="0">
              <a:spcBef>
                <a:spcPts val="1000"/>
              </a:spcBef>
              <a:buFont typeface="Arial" panose="020B0604020202020204" pitchFamily="34" charset="0"/>
            </a:pPr>
            <a:r>
              <a:rPr lang="es-ES" noProof="0"/>
              <a:t>Título</a:t>
            </a:r>
          </a:p>
        </p:txBody>
      </p:sp>
    </p:spTree>
    <p:extLst>
      <p:ext uri="{BB962C8B-B14F-4D97-AF65-F5344CB8AC3E}">
        <p14:creationId xmlns:p14="http://schemas.microsoft.com/office/powerpoint/2010/main" val="435165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28" name="Marcador de texto 27">
            <a:extLst>
              <a:ext uri="{FF2B5EF4-FFF2-40B4-BE49-F238E27FC236}">
                <a16:creationId xmlns:a16="http://schemas.microsoft.com/office/drawing/2014/main" id="{661D25CF-5413-4949-A54A-8716608406B5}"/>
              </a:ext>
            </a:extLst>
          </p:cNvPr>
          <p:cNvSpPr>
            <a:spLocks noGrp="1"/>
          </p:cNvSpPr>
          <p:nvPr>
            <p:ph type="body" sz="quarter" idx="11"/>
          </p:nvPr>
        </p:nvSpPr>
        <p:spPr>
          <a:xfrm>
            <a:off x="7258050" y="2000250"/>
            <a:ext cx="4667250" cy="3398837"/>
          </a:xfrm>
        </p:spPr>
        <p:txBody>
          <a:bodyPr rtlCol="0">
            <a:normAutofit/>
          </a:bodyPr>
          <a:lstStyle>
            <a:lvl1pPr marL="0" indent="0">
              <a:lnSpc>
                <a:spcPct val="150000"/>
              </a:lnSpc>
              <a:buNone/>
              <a:defRPr sz="2000">
                <a:solidFill>
                  <a:schemeClr val="accent2">
                    <a:lumMod val="50000"/>
                  </a:schemeClr>
                </a:solidFill>
              </a:defRPr>
            </a:lvl1pPr>
          </a:lstStyle>
          <a:p>
            <a:pPr lvl="0" rtl="0"/>
            <a:r>
              <a:rPr lang="es-ES" noProof="0"/>
              <a:t>Haga clic para modificar los estilos de texto del patrón</a:t>
            </a:r>
          </a:p>
        </p:txBody>
      </p:sp>
      <p:sp>
        <p:nvSpPr>
          <p:cNvPr id="35" name="Marcador de fecha 3">
            <a:extLst>
              <a:ext uri="{FF2B5EF4-FFF2-40B4-BE49-F238E27FC236}">
                <a16:creationId xmlns:a16="http://schemas.microsoft.com/office/drawing/2014/main" id="{224E3A4F-8479-4D38-A6D4-85F0883F379F}"/>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rtl="0"/>
            <a:fld id="{0738938F-3D5B-4C77-859B-B6E2D8C36DB9}" type="datetime1">
              <a:rPr lang="es-ES" noProof="0" smtClean="0"/>
              <a:t>19/08/2022</a:t>
            </a:fld>
            <a:endParaRPr lang="es-ES" noProof="0"/>
          </a:p>
        </p:txBody>
      </p:sp>
      <p:sp>
        <p:nvSpPr>
          <p:cNvPr id="36" name="Marcador de número de diapositiva 5">
            <a:extLst>
              <a:ext uri="{FF2B5EF4-FFF2-40B4-BE49-F238E27FC236}">
                <a16:creationId xmlns:a16="http://schemas.microsoft.com/office/drawing/2014/main" id="{D5A5341A-4863-40E8-8B9A-FB4E719257AE}"/>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pPr rtl="0"/>
            <a:fld id="{294A09A9-5501-47C1-A89A-A340965A2BE2}" type="slidenum">
              <a:rPr lang="es-ES" noProof="0" smtClean="0"/>
              <a:pPr rtl="0"/>
              <a:t>‹Nº›</a:t>
            </a:fld>
            <a:endParaRPr lang="es-ES" noProof="0"/>
          </a:p>
        </p:txBody>
      </p:sp>
      <p:sp>
        <p:nvSpPr>
          <p:cNvPr id="2" name="Título 1">
            <a:extLst>
              <a:ext uri="{FF2B5EF4-FFF2-40B4-BE49-F238E27FC236}">
                <a16:creationId xmlns:a16="http://schemas.microsoft.com/office/drawing/2014/main" id="{6AD2FED0-CD95-48B0-B54A-1F64F952C6C0}"/>
              </a:ext>
            </a:extLst>
          </p:cNvPr>
          <p:cNvSpPr>
            <a:spLocks noGrp="1"/>
          </p:cNvSpPr>
          <p:nvPr>
            <p:ph type="title"/>
          </p:nvPr>
        </p:nvSpPr>
        <p:spPr>
          <a:xfrm>
            <a:off x="914513" y="876299"/>
            <a:ext cx="5181486" cy="2242441"/>
          </a:xfrm>
        </p:spPr>
        <p:txBody>
          <a:bodyPr vert="horz" lIns="91440" tIns="45720" rIns="91440" bIns="45720" rtlCol="0" anchor="t">
            <a:normAutofit/>
          </a:bodyPr>
          <a:lstStyle>
            <a:lvl1pPr>
              <a:defRPr lang="en-US" sz="7200">
                <a:solidFill>
                  <a:schemeClr val="accent2">
                    <a:lumMod val="50000"/>
                  </a:schemeClr>
                </a:solidFill>
                <a:ea typeface="+mn-ea"/>
                <a:cs typeface="+mn-cs"/>
              </a:defRPr>
            </a:lvl1pPr>
          </a:lstStyle>
          <a:p>
            <a:pPr marL="0" lvl="0" indent="0" rtl="0">
              <a:lnSpc>
                <a:spcPts val="6500"/>
              </a:lnSpc>
              <a:spcBef>
                <a:spcPts val="1000"/>
              </a:spcBef>
              <a:buFont typeface="Arial" panose="020B0604020202020204" pitchFamily="34" charset="0"/>
            </a:pPr>
            <a:r>
              <a:rPr lang="es-ES" noProof="0"/>
              <a:t>Haga clic para modificar el estilo de título del patrón</a:t>
            </a:r>
          </a:p>
        </p:txBody>
      </p:sp>
      <p:cxnSp>
        <p:nvCxnSpPr>
          <p:cNvPr id="3" name="Conector recto 2">
            <a:extLst>
              <a:ext uri="{FF2B5EF4-FFF2-40B4-BE49-F238E27FC236}">
                <a16:creationId xmlns:a16="http://schemas.microsoft.com/office/drawing/2014/main" id="{68EF5E91-A275-4181-9C62-BC0773AD0512}"/>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227127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ción">
    <p:bg>
      <p:bgPr>
        <a:solidFill>
          <a:schemeClr val="accent1"/>
        </a:solidFill>
        <a:effectLst/>
      </p:bgPr>
    </p:bg>
    <p:spTree>
      <p:nvGrpSpPr>
        <p:cNvPr id="1" name=""/>
        <p:cNvGrpSpPr/>
        <p:nvPr/>
      </p:nvGrpSpPr>
      <p:grpSpPr>
        <a:xfrm>
          <a:off x="0" y="0"/>
          <a:ext cx="0" cy="0"/>
          <a:chOff x="0" y="0"/>
          <a:chExt cx="0" cy="0"/>
        </a:xfrm>
      </p:grpSpPr>
      <p:sp>
        <p:nvSpPr>
          <p:cNvPr id="17" name="Marcador de posición de imagen 15">
            <a:extLst>
              <a:ext uri="{FF2B5EF4-FFF2-40B4-BE49-F238E27FC236}">
                <a16:creationId xmlns:a16="http://schemas.microsoft.com/office/drawing/2014/main" id="{423630CA-0A51-4B04-A57B-9E412A8FCD1F}"/>
              </a:ext>
            </a:extLst>
          </p:cNvPr>
          <p:cNvSpPr>
            <a:spLocks noGrp="1"/>
          </p:cNvSpPr>
          <p:nvPr>
            <p:ph type="pic" sz="quarter" idx="12"/>
          </p:nvPr>
        </p:nvSpPr>
        <p:spPr>
          <a:xfrm>
            <a:off x="8847137" y="3862387"/>
            <a:ext cx="2316163" cy="2538413"/>
          </a:xfrm>
        </p:spPr>
        <p:txBody>
          <a:bodyPr rtlCol="0"/>
          <a:lstStyle/>
          <a:p>
            <a:pPr rtl="0"/>
            <a:r>
              <a:rPr lang="es-ES" noProof="0"/>
              <a:t>Haga clic en el icono para agregar una imagen</a:t>
            </a:r>
          </a:p>
        </p:txBody>
      </p:sp>
      <p:sp>
        <p:nvSpPr>
          <p:cNvPr id="16" name="Marcador de posición de imagen 15">
            <a:extLst>
              <a:ext uri="{FF2B5EF4-FFF2-40B4-BE49-F238E27FC236}">
                <a16:creationId xmlns:a16="http://schemas.microsoft.com/office/drawing/2014/main" id="{3C994AE8-9E30-418E-8361-5D851AFA42C5}"/>
              </a:ext>
            </a:extLst>
          </p:cNvPr>
          <p:cNvSpPr>
            <a:spLocks noGrp="1"/>
          </p:cNvSpPr>
          <p:nvPr>
            <p:ph type="pic" sz="quarter" idx="11"/>
          </p:nvPr>
        </p:nvSpPr>
        <p:spPr>
          <a:xfrm>
            <a:off x="6210300" y="3854450"/>
            <a:ext cx="2316163" cy="2538413"/>
          </a:xfrm>
        </p:spPr>
        <p:txBody>
          <a:bodyPr rtlCol="0"/>
          <a:lstStyle/>
          <a:p>
            <a:pPr rtl="0"/>
            <a:r>
              <a:rPr lang="es-ES" noProof="0"/>
              <a:t>Haga clic en el icono para agregar una imagen</a:t>
            </a:r>
          </a:p>
        </p:txBody>
      </p:sp>
      <p:sp>
        <p:nvSpPr>
          <p:cNvPr id="14" name="Marcador de posición de imagen 13">
            <a:extLst>
              <a:ext uri="{FF2B5EF4-FFF2-40B4-BE49-F238E27FC236}">
                <a16:creationId xmlns:a16="http://schemas.microsoft.com/office/drawing/2014/main" id="{3D4E5783-2917-458E-BE61-F3D5AAA8F976}"/>
              </a:ext>
            </a:extLst>
          </p:cNvPr>
          <p:cNvSpPr>
            <a:spLocks noGrp="1"/>
          </p:cNvSpPr>
          <p:nvPr>
            <p:ph type="pic" sz="quarter" idx="10"/>
          </p:nvPr>
        </p:nvSpPr>
        <p:spPr>
          <a:xfrm>
            <a:off x="6210300" y="465138"/>
            <a:ext cx="4953000" cy="3090862"/>
          </a:xfrm>
        </p:spPr>
        <p:txBody>
          <a:bodyPr rtlCol="0"/>
          <a:lstStyle/>
          <a:p>
            <a:pPr rtl="0"/>
            <a:r>
              <a:rPr lang="es-ES" noProof="0"/>
              <a:t>Haga clic en el icono para agregar una imagen</a:t>
            </a:r>
          </a:p>
        </p:txBody>
      </p:sp>
      <p:sp>
        <p:nvSpPr>
          <p:cNvPr id="23" name="Marcador de texto 22">
            <a:extLst>
              <a:ext uri="{FF2B5EF4-FFF2-40B4-BE49-F238E27FC236}">
                <a16:creationId xmlns:a16="http://schemas.microsoft.com/office/drawing/2014/main" id="{B1D734B5-5F1C-4E34-81FF-AD75105E8391}"/>
              </a:ext>
            </a:extLst>
          </p:cNvPr>
          <p:cNvSpPr>
            <a:spLocks noGrp="1"/>
          </p:cNvSpPr>
          <p:nvPr>
            <p:ph type="body" sz="quarter" idx="15" hasCustomPrompt="1"/>
          </p:nvPr>
        </p:nvSpPr>
        <p:spPr>
          <a:xfrm>
            <a:off x="761917" y="517972"/>
            <a:ext cx="2956560" cy="1333500"/>
          </a:xfrm>
        </p:spPr>
        <p:txBody>
          <a:bodyPr rtlCol="0">
            <a:noAutofit/>
          </a:bodyPr>
          <a:lstStyle>
            <a:lvl1pPr marL="0" indent="0">
              <a:lnSpc>
                <a:spcPct val="90000"/>
              </a:lnSpc>
              <a:buNone/>
              <a:defRPr sz="8800" b="1">
                <a:solidFill>
                  <a:schemeClr val="bg1"/>
                </a:solidFill>
                <a:latin typeface="+mj-lt"/>
              </a:defRPr>
            </a:lvl1pPr>
          </a:lstStyle>
          <a:p>
            <a:pPr lvl="0" rtl="0"/>
            <a:r>
              <a:rPr lang="es-ES" noProof="0"/>
              <a:t>01</a:t>
            </a:r>
          </a:p>
        </p:txBody>
      </p:sp>
      <p:sp>
        <p:nvSpPr>
          <p:cNvPr id="19" name="Marcador de texto 18">
            <a:extLst>
              <a:ext uri="{FF2B5EF4-FFF2-40B4-BE49-F238E27FC236}">
                <a16:creationId xmlns:a16="http://schemas.microsoft.com/office/drawing/2014/main" id="{65757DE8-43D6-4A47-ABC9-B39EC8016CB2}"/>
              </a:ext>
            </a:extLst>
          </p:cNvPr>
          <p:cNvSpPr>
            <a:spLocks noGrp="1"/>
          </p:cNvSpPr>
          <p:nvPr>
            <p:ph type="body" sz="quarter" idx="13"/>
          </p:nvPr>
        </p:nvSpPr>
        <p:spPr>
          <a:xfrm>
            <a:off x="1040130" y="2009775"/>
            <a:ext cx="3924300" cy="4391025"/>
          </a:xfrm>
        </p:spPr>
        <p:txBody>
          <a:bodyPr rtlCol="0">
            <a:normAutofit/>
          </a:bodyPr>
          <a:lstStyle>
            <a:lvl1pPr marL="0" indent="0">
              <a:lnSpc>
                <a:spcPct val="150000"/>
              </a:lnSpc>
              <a:buNone/>
              <a:defRPr sz="1600">
                <a:solidFill>
                  <a:schemeClr val="accent2">
                    <a:lumMod val="50000"/>
                  </a:schemeClr>
                </a:solidFill>
              </a:defRPr>
            </a:lvl1pPr>
            <a:lvl2pPr marL="457200" indent="0">
              <a:buNone/>
              <a:defRPr sz="2000">
                <a:solidFill>
                  <a:schemeClr val="tx2">
                    <a:lumMod val="50000"/>
                  </a:schemeClr>
                </a:solidFill>
              </a:defRPr>
            </a:lvl2pPr>
            <a:lvl3pPr marL="914400" indent="0">
              <a:buNone/>
              <a:defRPr sz="1800">
                <a:solidFill>
                  <a:schemeClr val="tx2">
                    <a:lumMod val="50000"/>
                  </a:schemeClr>
                </a:solidFill>
              </a:defRPr>
            </a:lvl3pPr>
            <a:lvl4pPr marL="1371600" indent="0">
              <a:buNone/>
              <a:defRPr sz="1600">
                <a:solidFill>
                  <a:schemeClr val="tx2">
                    <a:lumMod val="50000"/>
                  </a:schemeClr>
                </a:solidFill>
              </a:defRPr>
            </a:lvl4pPr>
            <a:lvl5pPr marL="1828800" indent="0">
              <a:buNone/>
              <a:defRPr sz="1600">
                <a:solidFill>
                  <a:schemeClr val="tx2">
                    <a:lumMod val="50000"/>
                  </a:schemeClr>
                </a:solidFill>
              </a:defRPr>
            </a:lvl5pPr>
          </a:lstStyle>
          <a:p>
            <a:pPr lvl="0" rtl="0"/>
            <a:r>
              <a:rPr lang="es-ES" noProof="0"/>
              <a:t>Haga clic para modificar los estilos de texto del patrón</a:t>
            </a:r>
          </a:p>
        </p:txBody>
      </p:sp>
      <p:sp>
        <p:nvSpPr>
          <p:cNvPr id="30" name="Marcador de fecha 3">
            <a:extLst>
              <a:ext uri="{FF2B5EF4-FFF2-40B4-BE49-F238E27FC236}">
                <a16:creationId xmlns:a16="http://schemas.microsoft.com/office/drawing/2014/main" id="{984C97B0-0D42-4831-9ABD-390370C0F0B6}"/>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rtl="0"/>
            <a:fld id="{02CCEC5A-5F2C-4493-B534-A154CE6B0204}" type="datetime1">
              <a:rPr lang="es-ES" noProof="0" smtClean="0"/>
              <a:t>19/08/2022</a:t>
            </a:fld>
            <a:endParaRPr lang="es-ES" noProof="0"/>
          </a:p>
        </p:txBody>
      </p:sp>
      <p:sp>
        <p:nvSpPr>
          <p:cNvPr id="31" name="Marcador de número de diapositiva 5">
            <a:extLst>
              <a:ext uri="{FF2B5EF4-FFF2-40B4-BE49-F238E27FC236}">
                <a16:creationId xmlns:a16="http://schemas.microsoft.com/office/drawing/2014/main" id="{CE8438DF-723C-49AB-AD18-1C40F107F5BC}"/>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pPr rtl="0"/>
            <a:fld id="{294A09A9-5501-47C1-A89A-A340965A2BE2}" type="slidenum">
              <a:rPr lang="es-ES" noProof="0" smtClean="0"/>
              <a:pPr rtl="0"/>
              <a:t>‹Nº›</a:t>
            </a:fld>
            <a:endParaRPr lang="es-ES" noProof="0"/>
          </a:p>
        </p:txBody>
      </p:sp>
      <p:sp>
        <p:nvSpPr>
          <p:cNvPr id="2" name="Título 1">
            <a:extLst>
              <a:ext uri="{FF2B5EF4-FFF2-40B4-BE49-F238E27FC236}">
                <a16:creationId xmlns:a16="http://schemas.microsoft.com/office/drawing/2014/main" id="{6032FDE8-62A6-4290-88E6-2795313DE27E}"/>
              </a:ext>
            </a:extLst>
          </p:cNvPr>
          <p:cNvSpPr>
            <a:spLocks noGrp="1"/>
          </p:cNvSpPr>
          <p:nvPr>
            <p:ph type="title" hasCustomPrompt="1"/>
          </p:nvPr>
        </p:nvSpPr>
        <p:spPr>
          <a:xfrm>
            <a:off x="1028700" y="465137"/>
            <a:ext cx="3935647" cy="1340615"/>
          </a:xfrm>
        </p:spPr>
        <p:txBody>
          <a:bodyPr vert="horz" lIns="91440" tIns="45720" rIns="91440" bIns="45720" rtlCol="0" anchor="ctr">
            <a:noAutofit/>
          </a:bodyPr>
          <a:lstStyle>
            <a:lvl1pPr>
              <a:defRPr lang="en-US">
                <a:solidFill>
                  <a:schemeClr val="accent2">
                    <a:lumMod val="50000"/>
                  </a:schemeClr>
                </a:solidFill>
                <a:latin typeface="+mn-lt"/>
                <a:ea typeface="+mn-ea"/>
                <a:cs typeface="+mn-cs"/>
              </a:defRPr>
            </a:lvl1pPr>
          </a:lstStyle>
          <a:p>
            <a:pPr marL="0" lvl="0" indent="0" rtl="0">
              <a:spcBef>
                <a:spcPts val="1000"/>
              </a:spcBef>
              <a:buFont typeface="Arial" panose="020B0604020202020204" pitchFamily="34" charset="0"/>
            </a:pPr>
            <a:r>
              <a:rPr lang="es-ES" noProof="0"/>
              <a:t>Título</a:t>
            </a:r>
          </a:p>
        </p:txBody>
      </p:sp>
    </p:spTree>
    <p:extLst>
      <p:ext uri="{BB962C8B-B14F-4D97-AF65-F5344CB8AC3E}">
        <p14:creationId xmlns:p14="http://schemas.microsoft.com/office/powerpoint/2010/main" val="2802635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alto de sección">
    <p:bg>
      <p:bgPr>
        <a:solidFill>
          <a:schemeClr val="accent2"/>
        </a:solidFill>
        <a:effectLst/>
      </p:bgPr>
    </p:bg>
    <p:spTree>
      <p:nvGrpSpPr>
        <p:cNvPr id="1" name=""/>
        <p:cNvGrpSpPr/>
        <p:nvPr/>
      </p:nvGrpSpPr>
      <p:grpSpPr>
        <a:xfrm>
          <a:off x="0" y="0"/>
          <a:ext cx="0" cy="0"/>
          <a:chOff x="0" y="0"/>
          <a:chExt cx="0" cy="0"/>
        </a:xfrm>
      </p:grpSpPr>
      <p:sp>
        <p:nvSpPr>
          <p:cNvPr id="22" name="Marcador de texto 21">
            <a:extLst>
              <a:ext uri="{FF2B5EF4-FFF2-40B4-BE49-F238E27FC236}">
                <a16:creationId xmlns:a16="http://schemas.microsoft.com/office/drawing/2014/main" id="{BC85317C-3A2D-483F-B913-714129E195A2}"/>
              </a:ext>
            </a:extLst>
          </p:cNvPr>
          <p:cNvSpPr>
            <a:spLocks noGrp="1"/>
          </p:cNvSpPr>
          <p:nvPr>
            <p:ph type="body" sz="quarter" idx="13" hasCustomPrompt="1"/>
          </p:nvPr>
        </p:nvSpPr>
        <p:spPr>
          <a:xfrm>
            <a:off x="2773045" y="2426610"/>
            <a:ext cx="2378075" cy="1111250"/>
          </a:xfrm>
        </p:spPr>
        <p:txBody>
          <a:bodyPr rtlCol="0">
            <a:noAutofit/>
          </a:bodyPr>
          <a:lstStyle>
            <a:lvl1pPr marL="0" indent="0">
              <a:lnSpc>
                <a:spcPct val="90000"/>
              </a:lnSpc>
              <a:buNone/>
              <a:defRPr sz="8800">
                <a:solidFill>
                  <a:schemeClr val="bg1"/>
                </a:solidFill>
              </a:defRPr>
            </a:lvl1pPr>
          </a:lstStyle>
          <a:p>
            <a:pPr lvl="0" rtl="0"/>
            <a:r>
              <a:rPr lang="es-ES" noProof="0"/>
              <a:t>02</a:t>
            </a:r>
          </a:p>
        </p:txBody>
      </p:sp>
      <p:sp>
        <p:nvSpPr>
          <p:cNvPr id="2" name="Título 1">
            <a:extLst>
              <a:ext uri="{FF2B5EF4-FFF2-40B4-BE49-F238E27FC236}">
                <a16:creationId xmlns:a16="http://schemas.microsoft.com/office/drawing/2014/main" id="{C45DFEC7-1EEC-4FF2-868A-9799EA69FE87}"/>
              </a:ext>
            </a:extLst>
          </p:cNvPr>
          <p:cNvSpPr>
            <a:spLocks noGrp="1"/>
          </p:cNvSpPr>
          <p:nvPr>
            <p:ph type="title" hasCustomPrompt="1"/>
          </p:nvPr>
        </p:nvSpPr>
        <p:spPr>
          <a:xfrm>
            <a:off x="3037155" y="2714986"/>
            <a:ext cx="6674802" cy="655320"/>
          </a:xfrm>
        </p:spPr>
        <p:txBody>
          <a:bodyPr vert="horz" lIns="91440" tIns="45720" rIns="91440" bIns="45720" rtlCol="0">
            <a:normAutofit/>
          </a:bodyPr>
          <a:lstStyle>
            <a:lvl1pPr>
              <a:defRPr lang="en-US">
                <a:solidFill>
                  <a:schemeClr val="accent2">
                    <a:lumMod val="50000"/>
                  </a:schemeClr>
                </a:solidFill>
                <a:ea typeface="+mn-ea"/>
                <a:cs typeface="+mn-cs"/>
              </a:defRPr>
            </a:lvl1pPr>
          </a:lstStyle>
          <a:p>
            <a:pPr marL="0" lvl="0" indent="0" rtl="0">
              <a:spcBef>
                <a:spcPts val="1000"/>
              </a:spcBef>
              <a:buFont typeface="Arial" panose="020B0604020202020204" pitchFamily="34" charset="0"/>
            </a:pPr>
            <a:r>
              <a:rPr lang="es-ES" noProof="0"/>
              <a:t>Haga clic para editar el patrón</a:t>
            </a:r>
          </a:p>
        </p:txBody>
      </p:sp>
    </p:spTree>
    <p:extLst>
      <p:ext uri="{BB962C8B-B14F-4D97-AF65-F5344CB8AC3E}">
        <p14:creationId xmlns:p14="http://schemas.microsoft.com/office/powerpoint/2010/main" val="3010694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áfico">
    <p:bg>
      <p:bgPr>
        <a:solidFill>
          <a:schemeClr val="bg2"/>
        </a:solidFill>
        <a:effectLst/>
      </p:bgPr>
    </p:bg>
    <p:spTree>
      <p:nvGrpSpPr>
        <p:cNvPr id="1" name=""/>
        <p:cNvGrpSpPr/>
        <p:nvPr/>
      </p:nvGrpSpPr>
      <p:grpSpPr>
        <a:xfrm>
          <a:off x="0" y="0"/>
          <a:ext cx="0" cy="0"/>
          <a:chOff x="0" y="0"/>
          <a:chExt cx="0" cy="0"/>
        </a:xfrm>
      </p:grpSpPr>
      <p:sp>
        <p:nvSpPr>
          <p:cNvPr id="14" name="Marcador de fecha 3">
            <a:extLst>
              <a:ext uri="{FF2B5EF4-FFF2-40B4-BE49-F238E27FC236}">
                <a16:creationId xmlns:a16="http://schemas.microsoft.com/office/drawing/2014/main" id="{6E394D08-059F-42CF-AB8C-ED21F3BFB18A}"/>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rtl="0"/>
            <a:fld id="{765844D1-92D8-422E-BABB-1C64F568AC19}" type="datetime1">
              <a:rPr lang="es-ES" noProof="0" smtClean="0"/>
              <a:t>19/08/2022</a:t>
            </a:fld>
            <a:endParaRPr lang="es-ES" noProof="0"/>
          </a:p>
        </p:txBody>
      </p:sp>
      <p:sp>
        <p:nvSpPr>
          <p:cNvPr id="15" name="Marcador de número de diapositiva 5">
            <a:extLst>
              <a:ext uri="{FF2B5EF4-FFF2-40B4-BE49-F238E27FC236}">
                <a16:creationId xmlns:a16="http://schemas.microsoft.com/office/drawing/2014/main" id="{BDF7B388-741A-4181-9A9E-D8FA8EC49D2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pPr rtl="0"/>
            <a:fld id="{294A09A9-5501-47C1-A89A-A340965A2BE2}" type="slidenum">
              <a:rPr lang="es-ES" noProof="0" smtClean="0"/>
              <a:pPr rtl="0"/>
              <a:t>‹Nº›</a:t>
            </a:fld>
            <a:endParaRPr lang="es-ES" noProof="0"/>
          </a:p>
        </p:txBody>
      </p:sp>
    </p:spTree>
    <p:extLst>
      <p:ext uri="{BB962C8B-B14F-4D97-AF65-F5344CB8AC3E}">
        <p14:creationId xmlns:p14="http://schemas.microsoft.com/office/powerpoint/2010/main" val="4062460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ita">
    <p:bg>
      <p:bgPr>
        <a:solidFill>
          <a:schemeClr val="accent1"/>
        </a:solidFill>
        <a:effectLst/>
      </p:bgPr>
    </p:bg>
    <p:spTree>
      <p:nvGrpSpPr>
        <p:cNvPr id="1" name=""/>
        <p:cNvGrpSpPr/>
        <p:nvPr/>
      </p:nvGrpSpPr>
      <p:grpSpPr>
        <a:xfrm>
          <a:off x="0" y="0"/>
          <a:ext cx="0" cy="0"/>
          <a:chOff x="0" y="0"/>
          <a:chExt cx="0" cy="0"/>
        </a:xfrm>
      </p:grpSpPr>
      <p:sp>
        <p:nvSpPr>
          <p:cNvPr id="14" name="Marcador de fecha 3">
            <a:extLst>
              <a:ext uri="{FF2B5EF4-FFF2-40B4-BE49-F238E27FC236}">
                <a16:creationId xmlns:a16="http://schemas.microsoft.com/office/drawing/2014/main" id="{6E394D08-059F-42CF-AB8C-ED21F3BFB18A}"/>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rtl="0"/>
            <a:fld id="{8DE95E1F-FE47-4A22-9027-C736D23859DE}" type="datetime1">
              <a:rPr lang="es-ES" noProof="0" smtClean="0"/>
              <a:t>19/08/2022</a:t>
            </a:fld>
            <a:endParaRPr lang="es-ES" noProof="0"/>
          </a:p>
        </p:txBody>
      </p:sp>
      <p:sp>
        <p:nvSpPr>
          <p:cNvPr id="15" name="Marcador de número de diapositiva 5">
            <a:extLst>
              <a:ext uri="{FF2B5EF4-FFF2-40B4-BE49-F238E27FC236}">
                <a16:creationId xmlns:a16="http://schemas.microsoft.com/office/drawing/2014/main" id="{BDF7B388-741A-4181-9A9E-D8FA8EC49D2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pPr rtl="0"/>
            <a:fld id="{294A09A9-5501-47C1-A89A-A340965A2BE2}" type="slidenum">
              <a:rPr lang="es-ES" noProof="0" smtClean="0"/>
              <a:pPr rtl="0"/>
              <a:t>‹Nº›</a:t>
            </a:fld>
            <a:endParaRPr lang="es-ES" noProof="0"/>
          </a:p>
        </p:txBody>
      </p:sp>
      <p:sp>
        <p:nvSpPr>
          <p:cNvPr id="7" name="Marcador de posición de imagen 6">
            <a:extLst>
              <a:ext uri="{FF2B5EF4-FFF2-40B4-BE49-F238E27FC236}">
                <a16:creationId xmlns:a16="http://schemas.microsoft.com/office/drawing/2014/main" id="{2364FFEF-B933-46C6-A918-A80C987DB70F}"/>
              </a:ext>
            </a:extLst>
          </p:cNvPr>
          <p:cNvSpPr>
            <a:spLocks noGrp="1"/>
          </p:cNvSpPr>
          <p:nvPr>
            <p:ph type="pic" sz="quarter" idx="10"/>
          </p:nvPr>
        </p:nvSpPr>
        <p:spPr>
          <a:xfrm>
            <a:off x="1022147" y="0"/>
            <a:ext cx="3938588" cy="6400800"/>
          </a:xfrm>
        </p:spPr>
        <p:txBody>
          <a:bodyPr rtlCol="0"/>
          <a:lstStyle/>
          <a:p>
            <a:pPr rtl="0"/>
            <a:r>
              <a:rPr lang="es-ES" noProof="0"/>
              <a:t>Haga clic en el icono para agregar una imagen</a:t>
            </a:r>
          </a:p>
        </p:txBody>
      </p:sp>
      <p:pic>
        <p:nvPicPr>
          <p:cNvPr id="4" name="Imagen 3" hidden="1">
            <a:extLst>
              <a:ext uri="{FF2B5EF4-FFF2-40B4-BE49-F238E27FC236}">
                <a16:creationId xmlns:a16="http://schemas.microsoft.com/office/drawing/2014/main" id="{59E5EAF8-68C2-4910-8F66-D9320B9574C2}"/>
              </a:ext>
            </a:extLst>
          </p:cNvPr>
          <p:cNvPicPr>
            <a:picLocks noChangeAspect="1"/>
          </p:cNvPicPr>
          <p:nvPr userDrawn="1"/>
        </p:nvPicPr>
        <p:blipFill>
          <a:blip r:embed="rId2"/>
          <a:stretch>
            <a:fillRect/>
          </a:stretch>
        </p:blipFill>
        <p:spPr>
          <a:xfrm>
            <a:off x="5947967" y="2105933"/>
            <a:ext cx="5297883" cy="1024217"/>
          </a:xfrm>
          <a:prstGeom prst="rect">
            <a:avLst/>
          </a:prstGeom>
        </p:spPr>
      </p:pic>
      <p:sp>
        <p:nvSpPr>
          <p:cNvPr id="5" name="Título 4">
            <a:extLst>
              <a:ext uri="{FF2B5EF4-FFF2-40B4-BE49-F238E27FC236}">
                <a16:creationId xmlns:a16="http://schemas.microsoft.com/office/drawing/2014/main" id="{E3BE48E1-D3BE-4B52-B2EC-13A514CB0530}"/>
              </a:ext>
            </a:extLst>
          </p:cNvPr>
          <p:cNvSpPr>
            <a:spLocks noGrp="1"/>
          </p:cNvSpPr>
          <p:nvPr>
            <p:ph type="title"/>
          </p:nvPr>
        </p:nvSpPr>
        <p:spPr>
          <a:xfrm>
            <a:off x="5947966" y="2105933"/>
            <a:ext cx="5297883" cy="2237467"/>
          </a:xfrm>
        </p:spPr>
        <p:txBody>
          <a:bodyPr rtlCol="0" anchor="t">
            <a:normAutofit/>
          </a:bodyPr>
          <a:lstStyle>
            <a:lvl1pPr>
              <a:lnSpc>
                <a:spcPct val="150000"/>
              </a:lnSpc>
              <a:spcBef>
                <a:spcPts val="1000"/>
              </a:spcBef>
              <a:defRPr sz="2000">
                <a:solidFill>
                  <a:schemeClr val="accent2">
                    <a:lumMod val="50000"/>
                  </a:schemeClr>
                </a:solidFill>
              </a:defRPr>
            </a:lvl1pPr>
          </a:lstStyle>
          <a:p>
            <a:pPr rtl="0"/>
            <a:r>
              <a:rPr lang="es-ES" noProof="0"/>
              <a:t>Haga clic para modificar el estilo de título del patrón</a:t>
            </a:r>
          </a:p>
        </p:txBody>
      </p:sp>
    </p:spTree>
    <p:extLst>
      <p:ext uri="{BB962C8B-B14F-4D97-AF65-F5344CB8AC3E}">
        <p14:creationId xmlns:p14="http://schemas.microsoft.com/office/powerpoint/2010/main" val="2516745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scala de tiempo">
    <p:bg>
      <p:bgRef idx="1001">
        <a:schemeClr val="bg2"/>
      </p:bgRef>
    </p:bg>
    <p:spTree>
      <p:nvGrpSpPr>
        <p:cNvPr id="1" name=""/>
        <p:cNvGrpSpPr/>
        <p:nvPr/>
      </p:nvGrpSpPr>
      <p:grpSpPr>
        <a:xfrm>
          <a:off x="0" y="0"/>
          <a:ext cx="0" cy="0"/>
          <a:chOff x="0" y="0"/>
          <a:chExt cx="0" cy="0"/>
        </a:xfrm>
      </p:grpSpPr>
      <p:sp>
        <p:nvSpPr>
          <p:cNvPr id="15" name="Marcador de fecha 3">
            <a:extLst>
              <a:ext uri="{FF2B5EF4-FFF2-40B4-BE49-F238E27FC236}">
                <a16:creationId xmlns:a16="http://schemas.microsoft.com/office/drawing/2014/main" id="{50815B22-13FE-47CD-9F79-73704A278BD7}"/>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rtl="0"/>
            <a:fld id="{C48C12B2-E9E7-4DF8-97B3-FB6002745665}" type="datetime1">
              <a:rPr lang="es-ES" noProof="0" smtClean="0"/>
              <a:t>19/08/2022</a:t>
            </a:fld>
            <a:endParaRPr lang="es-ES" noProof="0"/>
          </a:p>
        </p:txBody>
      </p:sp>
      <p:sp>
        <p:nvSpPr>
          <p:cNvPr id="16" name="Marcador de número de diapositiva 5">
            <a:extLst>
              <a:ext uri="{FF2B5EF4-FFF2-40B4-BE49-F238E27FC236}">
                <a16:creationId xmlns:a16="http://schemas.microsoft.com/office/drawing/2014/main" id="{D7669539-CB64-44F5-999D-7B9E61F8AF9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pPr rtl="0"/>
            <a:fld id="{294A09A9-5501-47C1-A89A-A340965A2BE2}" type="slidenum">
              <a:rPr lang="es-ES" noProof="0" smtClean="0"/>
              <a:pPr rtl="0"/>
              <a:t>‹Nº›</a:t>
            </a:fld>
            <a:endParaRPr lang="es-ES" noProof="0"/>
          </a:p>
        </p:txBody>
      </p:sp>
      <p:sp>
        <p:nvSpPr>
          <p:cNvPr id="3" name="Marcador de contenido 2">
            <a:extLst>
              <a:ext uri="{FF2B5EF4-FFF2-40B4-BE49-F238E27FC236}">
                <a16:creationId xmlns:a16="http://schemas.microsoft.com/office/drawing/2014/main" id="{822BA076-F3B9-47CB-80C2-BE29F157D044}"/>
              </a:ext>
            </a:extLst>
          </p:cNvPr>
          <p:cNvSpPr>
            <a:spLocks noGrp="1"/>
          </p:cNvSpPr>
          <p:nvPr>
            <p:ph sz="quarter" idx="11"/>
          </p:nvPr>
        </p:nvSpPr>
        <p:spPr>
          <a:xfrm>
            <a:off x="854075" y="1625600"/>
            <a:ext cx="10499725" cy="4860925"/>
          </a:xfrm>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Título 3">
            <a:extLst>
              <a:ext uri="{FF2B5EF4-FFF2-40B4-BE49-F238E27FC236}">
                <a16:creationId xmlns:a16="http://schemas.microsoft.com/office/drawing/2014/main" id="{E909627E-FE70-43A1-B0CB-4D4F6C32C2D0}"/>
              </a:ext>
            </a:extLst>
          </p:cNvPr>
          <p:cNvSpPr>
            <a:spLocks noGrp="1"/>
          </p:cNvSpPr>
          <p:nvPr>
            <p:ph type="title" hasCustomPrompt="1"/>
          </p:nvPr>
        </p:nvSpPr>
        <p:spPr>
          <a:xfrm>
            <a:off x="854074" y="122239"/>
            <a:ext cx="10499725" cy="1355724"/>
          </a:xfrm>
        </p:spPr>
        <p:txBody>
          <a:bodyPr vert="horz" lIns="91440" tIns="45720" rIns="91440" bIns="45720" rtlCol="0" anchor="ctr">
            <a:normAutofit/>
          </a:bodyPr>
          <a:lstStyle>
            <a:lvl1pPr algn="ctr">
              <a:defRPr lang="en-US">
                <a:solidFill>
                  <a:schemeClr val="accent2">
                    <a:lumMod val="50000"/>
                  </a:schemeClr>
                </a:solidFill>
                <a:ea typeface="+mn-ea"/>
                <a:cs typeface="+mn-cs"/>
              </a:defRPr>
            </a:lvl1pPr>
          </a:lstStyle>
          <a:p>
            <a:pPr lvl="0" rtl="0"/>
            <a:r>
              <a:rPr lang="es-ES" noProof="0"/>
              <a:t>Haga clic para modificar los estilos de texto del patrón</a:t>
            </a:r>
          </a:p>
        </p:txBody>
      </p:sp>
    </p:spTree>
    <p:extLst>
      <p:ext uri="{BB962C8B-B14F-4D97-AF65-F5344CB8AC3E}">
        <p14:creationId xmlns:p14="http://schemas.microsoft.com/office/powerpoint/2010/main" val="1476947594"/>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quipo">
    <p:bg>
      <p:bgPr>
        <a:solidFill>
          <a:schemeClr val="accent2"/>
        </a:solidFill>
        <a:effectLst/>
      </p:bgPr>
    </p:bg>
    <p:spTree>
      <p:nvGrpSpPr>
        <p:cNvPr id="1" name=""/>
        <p:cNvGrpSpPr/>
        <p:nvPr/>
      </p:nvGrpSpPr>
      <p:grpSpPr>
        <a:xfrm>
          <a:off x="0" y="0"/>
          <a:ext cx="0" cy="0"/>
          <a:chOff x="0" y="0"/>
          <a:chExt cx="0" cy="0"/>
        </a:xfrm>
      </p:grpSpPr>
      <p:sp>
        <p:nvSpPr>
          <p:cNvPr id="34" name="Marcador de texto 22">
            <a:extLst>
              <a:ext uri="{FF2B5EF4-FFF2-40B4-BE49-F238E27FC236}">
                <a16:creationId xmlns:a16="http://schemas.microsoft.com/office/drawing/2014/main" id="{41BF345D-81AF-4851-83A1-623398489054}"/>
              </a:ext>
            </a:extLst>
          </p:cNvPr>
          <p:cNvSpPr>
            <a:spLocks noGrp="1"/>
          </p:cNvSpPr>
          <p:nvPr>
            <p:ph type="body" sz="quarter" idx="21" hasCustomPrompt="1"/>
          </p:nvPr>
        </p:nvSpPr>
        <p:spPr>
          <a:xfrm>
            <a:off x="761917" y="517972"/>
            <a:ext cx="3108960" cy="1333500"/>
          </a:xfrm>
        </p:spPr>
        <p:txBody>
          <a:bodyPr rtlCol="0">
            <a:noAutofit/>
          </a:bodyPr>
          <a:lstStyle>
            <a:lvl1pPr marL="0" indent="0">
              <a:lnSpc>
                <a:spcPct val="90000"/>
              </a:lnSpc>
              <a:buNone/>
              <a:defRPr sz="8800" b="1">
                <a:solidFill>
                  <a:schemeClr val="tx1"/>
                </a:solidFill>
              </a:defRPr>
            </a:lvl1pPr>
          </a:lstStyle>
          <a:p>
            <a:pPr lvl="0" rtl="0"/>
            <a:r>
              <a:rPr lang="es-ES" noProof="0"/>
              <a:t>01</a:t>
            </a:r>
          </a:p>
        </p:txBody>
      </p:sp>
      <p:sp>
        <p:nvSpPr>
          <p:cNvPr id="21" name="Marcador de posición de imagen 20">
            <a:extLst>
              <a:ext uri="{FF2B5EF4-FFF2-40B4-BE49-F238E27FC236}">
                <a16:creationId xmlns:a16="http://schemas.microsoft.com/office/drawing/2014/main" id="{EC4F3A57-45ED-498D-858C-3EE63DF129C4}"/>
              </a:ext>
            </a:extLst>
          </p:cNvPr>
          <p:cNvSpPr>
            <a:spLocks noGrp="1"/>
          </p:cNvSpPr>
          <p:nvPr>
            <p:ph type="pic" sz="quarter" idx="11"/>
          </p:nvPr>
        </p:nvSpPr>
        <p:spPr>
          <a:xfrm>
            <a:off x="1036601" y="3552677"/>
            <a:ext cx="1874874" cy="2848123"/>
          </a:xfrm>
        </p:spPr>
        <p:txBody>
          <a:bodyPr rtlCol="0"/>
          <a:lstStyle/>
          <a:p>
            <a:pPr rtl="0"/>
            <a:r>
              <a:rPr lang="es-ES" noProof="0"/>
              <a:t>Haga clic en el icono para agregar una imagen</a:t>
            </a:r>
          </a:p>
        </p:txBody>
      </p:sp>
      <p:sp>
        <p:nvSpPr>
          <p:cNvPr id="22" name="Marcador de posición de imagen 20">
            <a:extLst>
              <a:ext uri="{FF2B5EF4-FFF2-40B4-BE49-F238E27FC236}">
                <a16:creationId xmlns:a16="http://schemas.microsoft.com/office/drawing/2014/main" id="{1AC5BB09-E3BA-4948-93B3-EDCAAB803112}"/>
              </a:ext>
            </a:extLst>
          </p:cNvPr>
          <p:cNvSpPr>
            <a:spLocks noGrp="1"/>
          </p:cNvSpPr>
          <p:nvPr>
            <p:ph type="pic" sz="quarter" idx="12"/>
          </p:nvPr>
        </p:nvSpPr>
        <p:spPr>
          <a:xfrm>
            <a:off x="3101197" y="3552677"/>
            <a:ext cx="1874874" cy="2848123"/>
          </a:xfrm>
        </p:spPr>
        <p:txBody>
          <a:bodyPr rtlCol="0"/>
          <a:lstStyle/>
          <a:p>
            <a:pPr rtl="0"/>
            <a:r>
              <a:rPr lang="es-ES" noProof="0"/>
              <a:t>Haga clic en el icono para agregar una imagen</a:t>
            </a:r>
          </a:p>
        </p:txBody>
      </p:sp>
      <p:sp>
        <p:nvSpPr>
          <p:cNvPr id="23" name="Marcador de posición de imagen 20">
            <a:extLst>
              <a:ext uri="{FF2B5EF4-FFF2-40B4-BE49-F238E27FC236}">
                <a16:creationId xmlns:a16="http://schemas.microsoft.com/office/drawing/2014/main" id="{BF83C6B7-5484-4586-8830-098BDCD9C987}"/>
              </a:ext>
            </a:extLst>
          </p:cNvPr>
          <p:cNvSpPr>
            <a:spLocks noGrp="1"/>
          </p:cNvSpPr>
          <p:nvPr>
            <p:ph type="pic" sz="quarter" idx="13"/>
          </p:nvPr>
        </p:nvSpPr>
        <p:spPr>
          <a:xfrm>
            <a:off x="5166324" y="3552677"/>
            <a:ext cx="1874874" cy="2848123"/>
          </a:xfrm>
        </p:spPr>
        <p:txBody>
          <a:bodyPr rtlCol="0"/>
          <a:lstStyle/>
          <a:p>
            <a:pPr rtl="0"/>
            <a:r>
              <a:rPr lang="es-ES" noProof="0"/>
              <a:t>Haga clic en el icono para agregar una imagen</a:t>
            </a:r>
          </a:p>
        </p:txBody>
      </p:sp>
      <p:sp>
        <p:nvSpPr>
          <p:cNvPr id="24" name="Marcador de posición de imagen 20">
            <a:extLst>
              <a:ext uri="{FF2B5EF4-FFF2-40B4-BE49-F238E27FC236}">
                <a16:creationId xmlns:a16="http://schemas.microsoft.com/office/drawing/2014/main" id="{0C5663B1-EED6-4D80-A7C2-19E1366387A4}"/>
              </a:ext>
            </a:extLst>
          </p:cNvPr>
          <p:cNvSpPr>
            <a:spLocks noGrp="1"/>
          </p:cNvSpPr>
          <p:nvPr>
            <p:ph type="pic" sz="quarter" idx="14"/>
          </p:nvPr>
        </p:nvSpPr>
        <p:spPr>
          <a:xfrm>
            <a:off x="7239069" y="3552677"/>
            <a:ext cx="1874874" cy="2848123"/>
          </a:xfrm>
        </p:spPr>
        <p:txBody>
          <a:bodyPr rtlCol="0"/>
          <a:lstStyle/>
          <a:p>
            <a:pPr rtl="0"/>
            <a:r>
              <a:rPr lang="es-ES" noProof="0"/>
              <a:t>Haga clic en el icono para agregar una imagen</a:t>
            </a:r>
          </a:p>
        </p:txBody>
      </p:sp>
      <p:sp>
        <p:nvSpPr>
          <p:cNvPr id="25" name="Marcador de posición de imagen 20">
            <a:extLst>
              <a:ext uri="{FF2B5EF4-FFF2-40B4-BE49-F238E27FC236}">
                <a16:creationId xmlns:a16="http://schemas.microsoft.com/office/drawing/2014/main" id="{D21E7B61-407B-40A7-9AF6-0D7E7106BCFC}"/>
              </a:ext>
            </a:extLst>
          </p:cNvPr>
          <p:cNvSpPr>
            <a:spLocks noGrp="1"/>
          </p:cNvSpPr>
          <p:nvPr>
            <p:ph type="pic" sz="quarter" idx="15"/>
          </p:nvPr>
        </p:nvSpPr>
        <p:spPr>
          <a:xfrm>
            <a:off x="9296046" y="3552677"/>
            <a:ext cx="1874874" cy="2848123"/>
          </a:xfrm>
        </p:spPr>
        <p:txBody>
          <a:bodyPr rtlCol="0"/>
          <a:lstStyle/>
          <a:p>
            <a:pPr rtl="0"/>
            <a:r>
              <a:rPr lang="es-ES" noProof="0"/>
              <a:t>Haga clic en el icono para agregar una imagen</a:t>
            </a:r>
          </a:p>
        </p:txBody>
      </p:sp>
      <p:sp>
        <p:nvSpPr>
          <p:cNvPr id="30" name="Marcador de fecha 3">
            <a:extLst>
              <a:ext uri="{FF2B5EF4-FFF2-40B4-BE49-F238E27FC236}">
                <a16:creationId xmlns:a16="http://schemas.microsoft.com/office/drawing/2014/main" id="{415C3ACC-5A8A-46E6-BA0D-90ADD27E2F85}"/>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rtl="0"/>
            <a:fld id="{AB4E6D15-2B09-46BE-81CD-AED8EE916473}" type="datetime1">
              <a:rPr lang="es-ES" noProof="0" smtClean="0"/>
              <a:t>19/08/2022</a:t>
            </a:fld>
            <a:endParaRPr lang="es-ES" noProof="0"/>
          </a:p>
        </p:txBody>
      </p:sp>
      <p:sp>
        <p:nvSpPr>
          <p:cNvPr id="31" name="Marcador de número de diapositiva 5">
            <a:extLst>
              <a:ext uri="{FF2B5EF4-FFF2-40B4-BE49-F238E27FC236}">
                <a16:creationId xmlns:a16="http://schemas.microsoft.com/office/drawing/2014/main" id="{0D00A5C2-DCEE-4CB3-9307-61EB88B1D59C}"/>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pPr rtl="0"/>
            <a:fld id="{294A09A9-5501-47C1-A89A-A340965A2BE2}" type="slidenum">
              <a:rPr lang="es-ES" noProof="0" smtClean="0"/>
              <a:pPr rtl="0"/>
              <a:t>‹Nº›</a:t>
            </a:fld>
            <a:endParaRPr lang="es-ES" noProof="0"/>
          </a:p>
        </p:txBody>
      </p:sp>
      <p:sp>
        <p:nvSpPr>
          <p:cNvPr id="2" name="Título 1">
            <a:extLst>
              <a:ext uri="{FF2B5EF4-FFF2-40B4-BE49-F238E27FC236}">
                <a16:creationId xmlns:a16="http://schemas.microsoft.com/office/drawing/2014/main" id="{E3E8CB70-B054-4294-AD29-EE7A75C723E5}"/>
              </a:ext>
            </a:extLst>
          </p:cNvPr>
          <p:cNvSpPr>
            <a:spLocks noGrp="1"/>
          </p:cNvSpPr>
          <p:nvPr>
            <p:ph type="title"/>
          </p:nvPr>
        </p:nvSpPr>
        <p:spPr>
          <a:xfrm>
            <a:off x="1051560" y="651507"/>
            <a:ext cx="8991563" cy="1005839"/>
          </a:xfrm>
        </p:spPr>
        <p:txBody>
          <a:bodyPr vert="horz" lIns="91440" tIns="45720" rIns="91440" bIns="45720" rtlCol="0" anchor="ctr">
            <a:noAutofit/>
          </a:bodyPr>
          <a:lstStyle>
            <a:lvl1pPr>
              <a:lnSpc>
                <a:spcPct val="90000"/>
              </a:lnSpc>
              <a:defRPr lang="en-US">
                <a:solidFill>
                  <a:schemeClr val="accent2">
                    <a:lumMod val="50000"/>
                  </a:schemeClr>
                </a:solidFill>
                <a:ea typeface="+mn-ea"/>
                <a:cs typeface="+mn-cs"/>
              </a:defRPr>
            </a:lvl1pPr>
          </a:lstStyle>
          <a:p>
            <a:pPr marL="0" lvl="0" indent="0" rtl="0">
              <a:spcBef>
                <a:spcPts val="1000"/>
              </a:spcBef>
              <a:buFont typeface="Arial" panose="020B0604020202020204" pitchFamily="34" charset="0"/>
            </a:pPr>
            <a:r>
              <a:rPr lang="es-ES" noProof="0"/>
              <a:t>Haga clic para modificar el estilo de título del patrón</a:t>
            </a:r>
          </a:p>
        </p:txBody>
      </p:sp>
      <p:sp>
        <p:nvSpPr>
          <p:cNvPr id="4" name="Marcador de texto 3">
            <a:extLst>
              <a:ext uri="{FF2B5EF4-FFF2-40B4-BE49-F238E27FC236}">
                <a16:creationId xmlns:a16="http://schemas.microsoft.com/office/drawing/2014/main" id="{28E0D608-4E7A-4014-9F62-CB43A0C83943}"/>
              </a:ext>
            </a:extLst>
          </p:cNvPr>
          <p:cNvSpPr>
            <a:spLocks noGrp="1"/>
          </p:cNvSpPr>
          <p:nvPr>
            <p:ph type="body" sz="quarter" idx="16" hasCustomPrompt="1"/>
          </p:nvPr>
        </p:nvSpPr>
        <p:spPr>
          <a:xfrm>
            <a:off x="1036638" y="2717800"/>
            <a:ext cx="1866900" cy="711200"/>
          </a:xfrm>
        </p:spPr>
        <p:txBody>
          <a:bodyPr rtlCol="0">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rtl="0"/>
            <a:r>
              <a:rPr lang="es-ES" noProof="0"/>
              <a:t>Nombre</a:t>
            </a:r>
          </a:p>
          <a:p>
            <a:pPr lvl="0" rtl="0"/>
            <a:r>
              <a:rPr lang="es-ES" noProof="0"/>
              <a:t>Título</a:t>
            </a:r>
          </a:p>
        </p:txBody>
      </p:sp>
      <p:sp>
        <p:nvSpPr>
          <p:cNvPr id="26" name="Marcador de texto 3">
            <a:extLst>
              <a:ext uri="{FF2B5EF4-FFF2-40B4-BE49-F238E27FC236}">
                <a16:creationId xmlns:a16="http://schemas.microsoft.com/office/drawing/2014/main" id="{9C3A63B0-4EEA-45BC-A016-5FDA0969EA00}"/>
              </a:ext>
            </a:extLst>
          </p:cNvPr>
          <p:cNvSpPr>
            <a:spLocks noGrp="1"/>
          </p:cNvSpPr>
          <p:nvPr>
            <p:ph type="body" sz="quarter" idx="17" hasCustomPrompt="1"/>
          </p:nvPr>
        </p:nvSpPr>
        <p:spPr>
          <a:xfrm>
            <a:off x="3086100" y="2718405"/>
            <a:ext cx="1866900" cy="711200"/>
          </a:xfrm>
        </p:spPr>
        <p:txBody>
          <a:bodyPr rtlCol="0">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rtl="0"/>
            <a:r>
              <a:rPr lang="es-ES" noProof="0"/>
              <a:t>Nombre</a:t>
            </a:r>
          </a:p>
          <a:p>
            <a:pPr lvl="0" rtl="0"/>
            <a:r>
              <a:rPr lang="es-ES" noProof="0"/>
              <a:t>Título</a:t>
            </a:r>
          </a:p>
        </p:txBody>
      </p:sp>
      <p:sp>
        <p:nvSpPr>
          <p:cNvPr id="27" name="Marcador de texto 3">
            <a:extLst>
              <a:ext uri="{FF2B5EF4-FFF2-40B4-BE49-F238E27FC236}">
                <a16:creationId xmlns:a16="http://schemas.microsoft.com/office/drawing/2014/main" id="{7080679B-5220-4478-B631-7112F870B7AC}"/>
              </a:ext>
            </a:extLst>
          </p:cNvPr>
          <p:cNvSpPr>
            <a:spLocks noGrp="1"/>
          </p:cNvSpPr>
          <p:nvPr>
            <p:ph type="body" sz="quarter" idx="18" hasCustomPrompt="1"/>
          </p:nvPr>
        </p:nvSpPr>
        <p:spPr>
          <a:xfrm>
            <a:off x="5143500" y="2718405"/>
            <a:ext cx="1866900" cy="711200"/>
          </a:xfrm>
        </p:spPr>
        <p:txBody>
          <a:bodyPr rtlCol="0">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rtl="0"/>
            <a:r>
              <a:rPr lang="es-ES" noProof="0"/>
              <a:t>Nombre</a:t>
            </a:r>
          </a:p>
          <a:p>
            <a:pPr lvl="0" rtl="0"/>
            <a:r>
              <a:rPr lang="es-ES" noProof="0"/>
              <a:t>Título</a:t>
            </a:r>
          </a:p>
        </p:txBody>
      </p:sp>
      <p:sp>
        <p:nvSpPr>
          <p:cNvPr id="28" name="Marcador de texto 3">
            <a:extLst>
              <a:ext uri="{FF2B5EF4-FFF2-40B4-BE49-F238E27FC236}">
                <a16:creationId xmlns:a16="http://schemas.microsoft.com/office/drawing/2014/main" id="{9E4F61A3-2797-46FB-ACA7-0443E3BBDD20}"/>
              </a:ext>
            </a:extLst>
          </p:cNvPr>
          <p:cNvSpPr>
            <a:spLocks noGrp="1"/>
          </p:cNvSpPr>
          <p:nvPr>
            <p:ph type="body" sz="quarter" idx="19" hasCustomPrompt="1"/>
          </p:nvPr>
        </p:nvSpPr>
        <p:spPr>
          <a:xfrm>
            <a:off x="7239070" y="2718405"/>
            <a:ext cx="1866900" cy="711200"/>
          </a:xfrm>
        </p:spPr>
        <p:txBody>
          <a:bodyPr rtlCol="0">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rtl="0"/>
            <a:r>
              <a:rPr lang="es-ES" noProof="0"/>
              <a:t>Nombre</a:t>
            </a:r>
          </a:p>
          <a:p>
            <a:pPr lvl="0" rtl="0"/>
            <a:r>
              <a:rPr lang="es-ES" noProof="0"/>
              <a:t>Título</a:t>
            </a:r>
          </a:p>
        </p:txBody>
      </p:sp>
      <p:sp>
        <p:nvSpPr>
          <p:cNvPr id="29" name="Marcador de texto 3">
            <a:extLst>
              <a:ext uri="{FF2B5EF4-FFF2-40B4-BE49-F238E27FC236}">
                <a16:creationId xmlns:a16="http://schemas.microsoft.com/office/drawing/2014/main" id="{14ED733B-1DE9-4FDC-BD5F-2BE3BB07C93E}"/>
              </a:ext>
            </a:extLst>
          </p:cNvPr>
          <p:cNvSpPr>
            <a:spLocks noGrp="1"/>
          </p:cNvSpPr>
          <p:nvPr>
            <p:ph type="body" sz="quarter" idx="20" hasCustomPrompt="1"/>
          </p:nvPr>
        </p:nvSpPr>
        <p:spPr>
          <a:xfrm>
            <a:off x="9304020" y="2718405"/>
            <a:ext cx="1866900" cy="711200"/>
          </a:xfrm>
        </p:spPr>
        <p:txBody>
          <a:bodyPr rtlCol="0">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rtl="0"/>
            <a:r>
              <a:rPr lang="es-ES" noProof="0"/>
              <a:t>Nombre</a:t>
            </a:r>
          </a:p>
          <a:p>
            <a:pPr lvl="0" rtl="0"/>
            <a:r>
              <a:rPr lang="es-ES" noProof="0"/>
              <a:t>Título</a:t>
            </a:r>
          </a:p>
        </p:txBody>
      </p:sp>
    </p:spTree>
    <p:extLst>
      <p:ext uri="{BB962C8B-B14F-4D97-AF65-F5344CB8AC3E}">
        <p14:creationId xmlns:p14="http://schemas.microsoft.com/office/powerpoint/2010/main" val="2405858091"/>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lumna de contenido 1">
    <p:bg>
      <p:bgPr>
        <a:solidFill>
          <a:schemeClr val="bg2"/>
        </a:solidFill>
        <a:effectLst/>
      </p:bgPr>
    </p:bg>
    <p:spTree>
      <p:nvGrpSpPr>
        <p:cNvPr id="1" name=""/>
        <p:cNvGrpSpPr/>
        <p:nvPr/>
      </p:nvGrpSpPr>
      <p:grpSpPr>
        <a:xfrm>
          <a:off x="0" y="0"/>
          <a:ext cx="0" cy="0"/>
          <a:chOff x="0" y="0"/>
          <a:chExt cx="0" cy="0"/>
        </a:xfrm>
      </p:grpSpPr>
      <p:sp>
        <p:nvSpPr>
          <p:cNvPr id="10" name="Marcador de posición de imagen 9">
            <a:extLst>
              <a:ext uri="{FF2B5EF4-FFF2-40B4-BE49-F238E27FC236}">
                <a16:creationId xmlns:a16="http://schemas.microsoft.com/office/drawing/2014/main" id="{B275B11D-8F3F-472B-BBCC-A4F7415AC0A5}"/>
              </a:ext>
            </a:extLst>
          </p:cNvPr>
          <p:cNvSpPr>
            <a:spLocks noGrp="1"/>
          </p:cNvSpPr>
          <p:nvPr>
            <p:ph type="pic" sz="quarter" idx="10"/>
          </p:nvPr>
        </p:nvSpPr>
        <p:spPr>
          <a:xfrm>
            <a:off x="1028700" y="3543300"/>
            <a:ext cx="3924300" cy="3314700"/>
          </a:xfrm>
        </p:spPr>
        <p:txBody>
          <a:bodyPr rtlCol="0"/>
          <a:lstStyle/>
          <a:p>
            <a:pPr rtl="0"/>
            <a:r>
              <a:rPr lang="es-ES" noProof="0"/>
              <a:t>Haga clic en el icono para agregar una imagen</a:t>
            </a:r>
          </a:p>
        </p:txBody>
      </p:sp>
      <p:sp>
        <p:nvSpPr>
          <p:cNvPr id="6" name="Marcador de contenido 2">
            <a:extLst>
              <a:ext uri="{FF2B5EF4-FFF2-40B4-BE49-F238E27FC236}">
                <a16:creationId xmlns:a16="http://schemas.microsoft.com/office/drawing/2014/main" id="{99F0629D-1A5F-4F4F-90D6-430379624EFF}"/>
              </a:ext>
            </a:extLst>
          </p:cNvPr>
          <p:cNvSpPr>
            <a:spLocks noGrp="1"/>
          </p:cNvSpPr>
          <p:nvPr>
            <p:ph idx="4294967295"/>
          </p:nvPr>
        </p:nvSpPr>
        <p:spPr>
          <a:xfrm>
            <a:off x="6191250" y="1981200"/>
            <a:ext cx="4972050" cy="4473575"/>
          </a:xfrm>
        </p:spPr>
        <p:txBody>
          <a:bodyPr rtlCol="0">
            <a:normAutofit/>
          </a:bodyPr>
          <a:lstStyle>
            <a:lvl1pPr marL="0" indent="0">
              <a:buNone/>
              <a:defRPr/>
            </a:lvl1pPr>
          </a:lstStyle>
          <a:p>
            <a:pPr lvl="0" rtl="0"/>
            <a:r>
              <a:rPr lang="es-ES" sz="1600" noProof="0">
                <a:solidFill>
                  <a:schemeClr val="tx2">
                    <a:lumMod val="50000"/>
                  </a:schemeClr>
                </a:solidFill>
                <a:latin typeface="Biome Light" panose="020B0303030204020804" pitchFamily="34" charset="0"/>
                <a:cs typeface="Biome Light" panose="020B0303030204020804" pitchFamily="34" charset="0"/>
              </a:rPr>
              <a:t>Haga clic para modificar los estilos de texto del patrón</a:t>
            </a:r>
          </a:p>
        </p:txBody>
      </p:sp>
      <p:sp>
        <p:nvSpPr>
          <p:cNvPr id="17" name="Marcador de fecha 3">
            <a:extLst>
              <a:ext uri="{FF2B5EF4-FFF2-40B4-BE49-F238E27FC236}">
                <a16:creationId xmlns:a16="http://schemas.microsoft.com/office/drawing/2014/main" id="{218C063B-0EE9-4FD5-A116-241C245452AC}"/>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rtl="0"/>
            <a:fld id="{77E212A3-528F-433E-A49B-504229037E67}" type="datetime1">
              <a:rPr lang="es-ES" noProof="0" smtClean="0"/>
              <a:t>19/08/2022</a:t>
            </a:fld>
            <a:endParaRPr lang="es-ES" noProof="0"/>
          </a:p>
        </p:txBody>
      </p:sp>
      <p:sp>
        <p:nvSpPr>
          <p:cNvPr id="18" name="Marcador de número de diapositiva 5">
            <a:extLst>
              <a:ext uri="{FF2B5EF4-FFF2-40B4-BE49-F238E27FC236}">
                <a16:creationId xmlns:a16="http://schemas.microsoft.com/office/drawing/2014/main" id="{D417B369-6569-4DCC-B684-BE1A7C5D0B8D}"/>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pPr rtl="0"/>
            <a:fld id="{294A09A9-5501-47C1-A89A-A340965A2BE2}" type="slidenum">
              <a:rPr lang="es-ES" noProof="0" smtClean="0"/>
              <a:pPr rtl="0"/>
              <a:t>‹Nº›</a:t>
            </a:fld>
            <a:endParaRPr lang="es-ES" noProof="0"/>
          </a:p>
        </p:txBody>
      </p:sp>
      <p:sp>
        <p:nvSpPr>
          <p:cNvPr id="2" name="Título 1">
            <a:extLst>
              <a:ext uri="{FF2B5EF4-FFF2-40B4-BE49-F238E27FC236}">
                <a16:creationId xmlns:a16="http://schemas.microsoft.com/office/drawing/2014/main" id="{4AEEC1A7-43C3-481E-95D0-5616242E1A01}"/>
              </a:ext>
            </a:extLst>
          </p:cNvPr>
          <p:cNvSpPr>
            <a:spLocks noGrp="1"/>
          </p:cNvSpPr>
          <p:nvPr>
            <p:ph type="title" hasCustomPrompt="1"/>
          </p:nvPr>
        </p:nvSpPr>
        <p:spPr>
          <a:xfrm>
            <a:off x="895534" y="539225"/>
            <a:ext cx="3924300" cy="2434386"/>
          </a:xfrm>
        </p:spPr>
        <p:txBody>
          <a:bodyPr vert="horz" lIns="91440" tIns="45720" rIns="91440" bIns="45720" rtlCol="0" anchor="ctr">
            <a:normAutofit/>
          </a:bodyPr>
          <a:lstStyle>
            <a:lvl1pPr>
              <a:defRPr lang="en-US" sz="7200">
                <a:solidFill>
                  <a:schemeClr val="accent2">
                    <a:lumMod val="50000"/>
                  </a:schemeClr>
                </a:solidFill>
                <a:latin typeface="+mn-lt"/>
                <a:ea typeface="+mn-ea"/>
                <a:cs typeface="+mn-cs"/>
              </a:defRPr>
            </a:lvl1pPr>
          </a:lstStyle>
          <a:p>
            <a:pPr lvl="0" rtl="0"/>
            <a:r>
              <a:rPr lang="es-ES" noProof="0"/>
              <a:t>Haga clic para agregar un título</a:t>
            </a:r>
          </a:p>
        </p:txBody>
      </p:sp>
      <p:cxnSp>
        <p:nvCxnSpPr>
          <p:cNvPr id="3" name="Conector recto 2">
            <a:extLst>
              <a:ext uri="{FF2B5EF4-FFF2-40B4-BE49-F238E27FC236}">
                <a16:creationId xmlns:a16="http://schemas.microsoft.com/office/drawing/2014/main" id="{DC6CF0E0-8FF2-4FE7-AC69-85BEFA656508}"/>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5107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198F9AA-2C87-421D-97C1-B4248DFDC2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es-ES" noProof="0"/>
              <a:t>Haga clic para modificar el estilo de título del patrón</a:t>
            </a:r>
          </a:p>
        </p:txBody>
      </p:sp>
      <p:sp>
        <p:nvSpPr>
          <p:cNvPr id="3" name="Marcador de texto 2">
            <a:extLst>
              <a:ext uri="{FF2B5EF4-FFF2-40B4-BE49-F238E27FC236}">
                <a16:creationId xmlns:a16="http://schemas.microsoft.com/office/drawing/2014/main" id="{AE98FC63-C8D2-4CE6-A3F1-EE8ED24590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a:extLst>
              <a:ext uri="{FF2B5EF4-FFF2-40B4-BE49-F238E27FC236}">
                <a16:creationId xmlns:a16="http://schemas.microsoft.com/office/drawing/2014/main" id="{EED77A09-15C2-4E47-948E-AACAFCA47D40}"/>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rtl="0"/>
            <a:fld id="{3ECC6704-5D6E-4D62-9950-A191CC33DE9B}" type="datetime1">
              <a:rPr lang="es-ES" noProof="0" smtClean="0"/>
              <a:t>19/08/2022</a:t>
            </a:fld>
            <a:endParaRPr lang="es-ES" noProof="0"/>
          </a:p>
        </p:txBody>
      </p:sp>
      <p:sp>
        <p:nvSpPr>
          <p:cNvPr id="5" name="Marcador de pie de página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s-ES" noProof="0"/>
          </a:p>
        </p:txBody>
      </p:sp>
      <p:sp>
        <p:nvSpPr>
          <p:cNvPr id="6" name="Marcador de número de diapositiva 5">
            <a:extLst>
              <a:ext uri="{FF2B5EF4-FFF2-40B4-BE49-F238E27FC236}">
                <a16:creationId xmlns:a16="http://schemas.microsoft.com/office/drawing/2014/main" id="{CDC57CF0-034F-450D-937C-718D5AF1A05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pPr rtl="0"/>
            <a:fld id="{294A09A9-5501-47C1-A89A-A340965A2BE2}" type="slidenum">
              <a:rPr lang="es-ES" noProof="0" smtClean="0"/>
              <a:pPr rtl="0"/>
              <a:t>‹Nº›</a:t>
            </a:fld>
            <a:endParaRPr lang="es-ES" noProof="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 id="2147483654" r:id="rId7"/>
    <p:sldLayoutId id="2147483659" r:id="rId8"/>
    <p:sldLayoutId id="2147483655" r:id="rId9"/>
    <p:sldLayoutId id="2147483656" r:id="rId10"/>
    <p:sldLayoutId id="2147483658" r:id="rId11"/>
    <p:sldLayoutId id="2147483657"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48" userDrawn="1">
          <p15:clr>
            <a:srgbClr val="F26B43"/>
          </p15:clr>
        </p15:guide>
        <p15:guide id="2" pos="1176" userDrawn="1">
          <p15:clr>
            <a:srgbClr val="F26B43"/>
          </p15:clr>
        </p15:guide>
        <p15:guide id="3" pos="1296" userDrawn="1">
          <p15:clr>
            <a:srgbClr val="F26B43"/>
          </p15:clr>
        </p15:guide>
        <p15:guide id="4" pos="1824" userDrawn="1">
          <p15:clr>
            <a:srgbClr val="F26B43"/>
          </p15:clr>
        </p15:guide>
        <p15:guide id="5" pos="1944" userDrawn="1">
          <p15:clr>
            <a:srgbClr val="F26B43"/>
          </p15:clr>
        </p15:guide>
        <p15:guide id="6" pos="2472" userDrawn="1">
          <p15:clr>
            <a:srgbClr val="F26B43"/>
          </p15:clr>
        </p15:guide>
        <p15:guide id="7" pos="2592" userDrawn="1">
          <p15:clr>
            <a:srgbClr val="F26B43"/>
          </p15:clr>
        </p15:guide>
        <p15:guide id="8" pos="3120" userDrawn="1">
          <p15:clr>
            <a:srgbClr val="F26B43"/>
          </p15:clr>
        </p15:guide>
        <p15:guide id="9" pos="3240" userDrawn="1">
          <p15:clr>
            <a:srgbClr val="F26B43"/>
          </p15:clr>
        </p15:guide>
        <p15:guide id="10" pos="3792" userDrawn="1">
          <p15:clr>
            <a:srgbClr val="F26B43"/>
          </p15:clr>
        </p15:guide>
        <p15:guide id="11" pos="3912" userDrawn="1">
          <p15:clr>
            <a:srgbClr val="F26B43"/>
          </p15:clr>
        </p15:guide>
        <p15:guide id="12" pos="4416" userDrawn="1">
          <p15:clr>
            <a:srgbClr val="F26B43"/>
          </p15:clr>
        </p15:guide>
        <p15:guide id="13" pos="4560" userDrawn="1">
          <p15:clr>
            <a:srgbClr val="F26B43"/>
          </p15:clr>
        </p15:guide>
        <p15:guide id="14" pos="5088" userDrawn="1">
          <p15:clr>
            <a:srgbClr val="F26B43"/>
          </p15:clr>
        </p15:guide>
        <p15:guide id="15" pos="5208" userDrawn="1">
          <p15:clr>
            <a:srgbClr val="F26B43"/>
          </p15:clr>
        </p15:guide>
        <p15:guide id="16" pos="5736" userDrawn="1">
          <p15:clr>
            <a:srgbClr val="F26B43"/>
          </p15:clr>
        </p15:guide>
        <p15:guide id="17" pos="5856" userDrawn="1">
          <p15:clr>
            <a:srgbClr val="F26B43"/>
          </p15:clr>
        </p15:guide>
        <p15:guide id="18" pos="6384" userDrawn="1">
          <p15:clr>
            <a:srgbClr val="F26B43"/>
          </p15:clr>
        </p15:guide>
        <p15:guide id="19" pos="6504" userDrawn="1">
          <p15:clr>
            <a:srgbClr val="F26B43"/>
          </p15:clr>
        </p15:guide>
        <p15:guide id="20" pos="7032" userDrawn="1">
          <p15:clr>
            <a:srgbClr val="F26B43"/>
          </p15:clr>
        </p15:guide>
        <p15:guide id="21" orient="horz" pos="288" userDrawn="1">
          <p15:clr>
            <a:srgbClr val="F26B43"/>
          </p15:clr>
        </p15:guide>
        <p15:guide id="22" orient="horz" pos="1128" userDrawn="1">
          <p15:clr>
            <a:srgbClr val="F26B43"/>
          </p15:clr>
        </p15:guide>
        <p15:guide id="23" orient="horz" pos="1248" userDrawn="1">
          <p15:clr>
            <a:srgbClr val="F26B43"/>
          </p15:clr>
        </p15:guide>
        <p15:guide id="24" orient="horz" pos="2088" userDrawn="1">
          <p15:clr>
            <a:srgbClr val="F26B43"/>
          </p15:clr>
        </p15:guide>
        <p15:guide id="25" orient="horz" pos="2232" userDrawn="1">
          <p15:clr>
            <a:srgbClr val="F26B43"/>
          </p15:clr>
        </p15:guide>
        <p15:guide id="26" orient="horz" pos="3048" userDrawn="1">
          <p15:clr>
            <a:srgbClr val="F26B43"/>
          </p15:clr>
        </p15:guide>
        <p15:guide id="27" orient="horz" pos="3192" userDrawn="1">
          <p15:clr>
            <a:srgbClr val="F26B43"/>
          </p15:clr>
        </p15:guide>
        <p15:guide id="28" orient="horz" pos="403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C9C2"/>
        </a:solidFill>
        <a:effectLst/>
      </p:bgPr>
    </p:bg>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88467C95-DF23-40B9-B265-2E6F3DE29030}"/>
              </a:ext>
            </a:extLst>
          </p:cNvPr>
          <p:cNvSpPr>
            <a:spLocks noGrp="1"/>
          </p:cNvSpPr>
          <p:nvPr>
            <p:ph type="title"/>
          </p:nvPr>
        </p:nvSpPr>
        <p:spPr>
          <a:xfrm>
            <a:off x="733778" y="876299"/>
            <a:ext cx="5362221" cy="2242441"/>
          </a:xfrm>
        </p:spPr>
        <p:txBody>
          <a:bodyPr rtlCol="0">
            <a:normAutofit fontScale="90000"/>
          </a:bodyPr>
          <a:lstStyle/>
          <a:p>
            <a:pPr rtl="0"/>
            <a:r>
              <a:rPr lang="es-ES" sz="3100" dirty="0">
                <a:latin typeface="Verdana Pro Light" panose="020B0604020202020204" pitchFamily="34" charset="0"/>
              </a:rPr>
              <a:t>Festival de la voz escolar: </a:t>
            </a:r>
            <a:br>
              <a:rPr lang="es-ES" dirty="0">
                <a:latin typeface="Verdana Pro Light" panose="020B0604020202020204" pitchFamily="34" charset="0"/>
              </a:rPr>
            </a:br>
            <a:r>
              <a:rPr lang="es-ES" sz="5300" dirty="0">
                <a:latin typeface="Verdana Pro Light" panose="020B0604020202020204" pitchFamily="34" charset="0"/>
              </a:rPr>
              <a:t>“Apaga el cigarro, prende tú voz”</a:t>
            </a:r>
            <a:endParaRPr lang="es-ES" dirty="0">
              <a:latin typeface="Verdana Pro Light" panose="020B0604020202020204" pitchFamily="34" charset="0"/>
            </a:endParaRPr>
          </a:p>
        </p:txBody>
      </p:sp>
      <p:sp>
        <p:nvSpPr>
          <p:cNvPr id="18" name="Marcador de texto 17">
            <a:extLst>
              <a:ext uri="{FF2B5EF4-FFF2-40B4-BE49-F238E27FC236}">
                <a16:creationId xmlns:a16="http://schemas.microsoft.com/office/drawing/2014/main" id="{27A48A35-E5E4-4A5F-9F91-BAEA4F5DF21D}"/>
              </a:ext>
            </a:extLst>
          </p:cNvPr>
          <p:cNvSpPr>
            <a:spLocks noGrp="1"/>
          </p:cNvSpPr>
          <p:nvPr>
            <p:ph type="body" sz="quarter" idx="12"/>
          </p:nvPr>
        </p:nvSpPr>
        <p:spPr>
          <a:xfrm>
            <a:off x="837314" y="4737944"/>
            <a:ext cx="5031858" cy="1416881"/>
          </a:xfrm>
        </p:spPr>
        <p:txBody>
          <a:bodyPr rtlCol="0"/>
          <a:lstStyle/>
          <a:p>
            <a:pPr rtl="0">
              <a:lnSpc>
                <a:spcPct val="100000"/>
              </a:lnSpc>
            </a:pPr>
            <a:r>
              <a:rPr lang="es-ES" dirty="0">
                <a:latin typeface="Verdana Pro Light" panose="020B0304030504040204" pitchFamily="34" charset="0"/>
              </a:rPr>
              <a:t>Nelson Serrano Lizana </a:t>
            </a:r>
          </a:p>
          <a:p>
            <a:pPr rtl="0">
              <a:lnSpc>
                <a:spcPct val="100000"/>
              </a:lnSpc>
            </a:pPr>
            <a:r>
              <a:rPr lang="es-ES" i="1" dirty="0">
                <a:latin typeface="Verdana Pro Light" panose="020B0304030504040204" pitchFamily="34" charset="0"/>
              </a:rPr>
              <a:t>Encargado Comunal del Programa Promoción de la Salud. </a:t>
            </a:r>
          </a:p>
          <a:p>
            <a:pPr rtl="0">
              <a:lnSpc>
                <a:spcPct val="100000"/>
              </a:lnSpc>
            </a:pPr>
            <a:r>
              <a:rPr lang="es-ES" i="1" dirty="0">
                <a:latin typeface="Verdana Pro Light" panose="020B0304030504040204" pitchFamily="34" charset="0"/>
              </a:rPr>
              <a:t>San Vicente de Tagua </a:t>
            </a:r>
            <a:r>
              <a:rPr lang="es-ES" i="1" dirty="0" err="1">
                <a:latin typeface="Verdana Pro Light" panose="020B0304030504040204" pitchFamily="34" charset="0"/>
              </a:rPr>
              <a:t>Tagua</a:t>
            </a:r>
            <a:r>
              <a:rPr lang="es-ES" i="1" dirty="0"/>
              <a:t>.</a:t>
            </a:r>
          </a:p>
          <a:p>
            <a:pPr rtl="0"/>
            <a:endParaRPr lang="es-ES" dirty="0"/>
          </a:p>
        </p:txBody>
      </p:sp>
      <p:pic>
        <p:nvPicPr>
          <p:cNvPr id="15" name="Imagen 14" descr="Imagen que contiene Texto&#10;&#10;Descripción generada automáticamente">
            <a:extLst>
              <a:ext uri="{FF2B5EF4-FFF2-40B4-BE49-F238E27FC236}">
                <a16:creationId xmlns:a16="http://schemas.microsoft.com/office/drawing/2014/main" id="{639856CB-609D-C801-94CF-F00D35317712}"/>
              </a:ext>
            </a:extLst>
          </p:cNvPr>
          <p:cNvPicPr>
            <a:picLocks noChangeAspect="1"/>
          </p:cNvPicPr>
          <p:nvPr/>
        </p:nvPicPr>
        <p:blipFill>
          <a:blip r:embed="rId3"/>
          <a:stretch>
            <a:fillRect/>
          </a:stretch>
        </p:blipFill>
        <p:spPr>
          <a:xfrm>
            <a:off x="7078133" y="0"/>
            <a:ext cx="4634587" cy="6412345"/>
          </a:xfrm>
          <a:prstGeom prst="rect">
            <a:avLst/>
          </a:prstGeom>
        </p:spPr>
      </p:pic>
    </p:spTree>
    <p:extLst>
      <p:ext uri="{BB962C8B-B14F-4D97-AF65-F5344CB8AC3E}">
        <p14:creationId xmlns:p14="http://schemas.microsoft.com/office/powerpoint/2010/main" val="2259308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ítulo 13">
            <a:extLst>
              <a:ext uri="{FF2B5EF4-FFF2-40B4-BE49-F238E27FC236}">
                <a16:creationId xmlns:a16="http://schemas.microsoft.com/office/drawing/2014/main" id="{BEC46ADB-55E5-43DA-8E91-C49412A33045}"/>
              </a:ext>
            </a:extLst>
          </p:cNvPr>
          <p:cNvSpPr>
            <a:spLocks noGrp="1"/>
          </p:cNvSpPr>
          <p:nvPr>
            <p:ph type="title"/>
          </p:nvPr>
        </p:nvSpPr>
        <p:spPr>
          <a:xfrm>
            <a:off x="5870222" y="605196"/>
            <a:ext cx="5666910" cy="1347612"/>
          </a:xfrm>
        </p:spPr>
        <p:txBody>
          <a:bodyPr rtlCol="0"/>
          <a:lstStyle/>
          <a:p>
            <a:pPr rtl="0"/>
            <a:r>
              <a:rPr lang="es-ES" sz="5400" dirty="0"/>
              <a:t>Patrocinadores</a:t>
            </a:r>
            <a:r>
              <a:rPr lang="es-ES" dirty="0"/>
              <a:t> </a:t>
            </a:r>
          </a:p>
        </p:txBody>
      </p:sp>
      <p:sp>
        <p:nvSpPr>
          <p:cNvPr id="2" name="Marcador de texto 1">
            <a:extLst>
              <a:ext uri="{FF2B5EF4-FFF2-40B4-BE49-F238E27FC236}">
                <a16:creationId xmlns:a16="http://schemas.microsoft.com/office/drawing/2014/main" id="{C11A7FF5-E7DB-4462-BC64-12126BDC0DFB}"/>
              </a:ext>
            </a:extLst>
          </p:cNvPr>
          <p:cNvSpPr>
            <a:spLocks noGrp="1"/>
          </p:cNvSpPr>
          <p:nvPr>
            <p:ph type="body" sz="quarter" idx="11"/>
          </p:nvPr>
        </p:nvSpPr>
        <p:spPr>
          <a:xfrm>
            <a:off x="5870222" y="2180161"/>
            <a:ext cx="5429956" cy="3398837"/>
          </a:xfrm>
        </p:spPr>
        <p:txBody>
          <a:bodyPr rtlCol="0">
            <a:normAutofit lnSpcReduction="10000"/>
          </a:bodyPr>
          <a:lstStyle/>
          <a:p>
            <a:pPr marL="457200" indent="-457200" rtl="0">
              <a:buFont typeface="Arial" panose="020B0604020202020204" pitchFamily="34" charset="0"/>
              <a:buChar char="•"/>
            </a:pPr>
            <a:r>
              <a:rPr lang="es-ES" dirty="0">
                <a:latin typeface="Verdana Pro Light" panose="020B0304030504040204" pitchFamily="34" charset="0"/>
              </a:rPr>
              <a:t>Seremi de la Salud Región de </a:t>
            </a:r>
            <a:r>
              <a:rPr lang="es-ES" dirty="0" err="1">
                <a:latin typeface="Verdana Pro Light" panose="020B0304030504040204" pitchFamily="34" charset="0"/>
              </a:rPr>
              <a:t>O’higgins</a:t>
            </a:r>
            <a:endParaRPr lang="es-ES" dirty="0">
              <a:latin typeface="Verdana Pro Light" panose="020B0304030504040204" pitchFamily="34" charset="0"/>
            </a:endParaRPr>
          </a:p>
          <a:p>
            <a:pPr marL="457200" indent="-457200" rtl="0">
              <a:buFont typeface="Arial" panose="020B0604020202020204" pitchFamily="34" charset="0"/>
              <a:buChar char="•"/>
            </a:pPr>
            <a:r>
              <a:rPr lang="es-ES" dirty="0">
                <a:latin typeface="Verdana Pro Light" panose="020B0304030504040204" pitchFamily="34" charset="0"/>
              </a:rPr>
              <a:t>Ilustre Municipalidad de San Vicente</a:t>
            </a:r>
          </a:p>
          <a:p>
            <a:pPr marL="457200" indent="-457200" rtl="0">
              <a:buFont typeface="Arial" panose="020B0604020202020204" pitchFamily="34" charset="0"/>
              <a:buChar char="•"/>
            </a:pPr>
            <a:r>
              <a:rPr lang="es-ES" dirty="0">
                <a:latin typeface="Verdana Pro Light" panose="020B0304030504040204" pitchFamily="34" charset="0"/>
              </a:rPr>
              <a:t>SENDA San Vicente</a:t>
            </a:r>
          </a:p>
          <a:p>
            <a:pPr marL="457200" indent="-457200" rtl="0">
              <a:buFont typeface="Arial" panose="020B0604020202020204" pitchFamily="34" charset="0"/>
              <a:buChar char="•"/>
            </a:pPr>
            <a:r>
              <a:rPr lang="es-ES" dirty="0">
                <a:latin typeface="Verdana Pro Light" panose="020B0304030504040204" pitchFamily="34" charset="0"/>
              </a:rPr>
              <a:t>Corporación de Educación San Vicente </a:t>
            </a:r>
          </a:p>
          <a:p>
            <a:pPr marL="457200" indent="-457200" rtl="0">
              <a:buFont typeface="Arial" panose="020B0604020202020204" pitchFamily="34" charset="0"/>
              <a:buChar char="•"/>
            </a:pPr>
            <a:r>
              <a:rPr lang="es-ES" dirty="0" err="1">
                <a:latin typeface="Verdana Pro Light" panose="020B0304030504040204" pitchFamily="34" charset="0"/>
              </a:rPr>
              <a:t>Cesfam</a:t>
            </a:r>
            <a:r>
              <a:rPr lang="es-ES" dirty="0">
                <a:latin typeface="Verdana Pro Light" panose="020B0304030504040204" pitchFamily="34" charset="0"/>
              </a:rPr>
              <a:t> y Postas de San Vicente</a:t>
            </a:r>
          </a:p>
          <a:p>
            <a:pPr marL="457200" indent="-457200" rtl="0">
              <a:buFont typeface="Arial" panose="020B0604020202020204" pitchFamily="34" charset="0"/>
              <a:buChar char="•"/>
            </a:pPr>
            <a:r>
              <a:rPr lang="es-ES" dirty="0">
                <a:latin typeface="Verdana Pro Light" panose="020B0304030504040204" pitchFamily="34" charset="0"/>
              </a:rPr>
              <a:t>Programa Elige Vida Sana </a:t>
            </a:r>
          </a:p>
        </p:txBody>
      </p:sp>
      <p:pic>
        <p:nvPicPr>
          <p:cNvPr id="3" name="Imagen 2" descr="Texto&#10;&#10;Descripción generada automáticamente con confianza baja">
            <a:extLst>
              <a:ext uri="{FF2B5EF4-FFF2-40B4-BE49-F238E27FC236}">
                <a16:creationId xmlns:a16="http://schemas.microsoft.com/office/drawing/2014/main" id="{5E298428-4CB5-B522-387F-7179D995DE68}"/>
              </a:ext>
            </a:extLst>
          </p:cNvPr>
          <p:cNvPicPr>
            <a:picLocks noChangeAspect="1"/>
          </p:cNvPicPr>
          <p:nvPr/>
        </p:nvPicPr>
        <p:blipFill>
          <a:blip r:embed="rId3"/>
          <a:stretch>
            <a:fillRect/>
          </a:stretch>
        </p:blipFill>
        <p:spPr>
          <a:xfrm>
            <a:off x="978036" y="1298221"/>
            <a:ext cx="1855986" cy="1804803"/>
          </a:xfrm>
          <a:prstGeom prst="rect">
            <a:avLst/>
          </a:prstGeom>
        </p:spPr>
      </p:pic>
      <p:pic>
        <p:nvPicPr>
          <p:cNvPr id="4" name="Imagen 3" descr="Logotipo&#10;&#10;Descripción generada automáticamente con confianza baja">
            <a:extLst>
              <a:ext uri="{FF2B5EF4-FFF2-40B4-BE49-F238E27FC236}">
                <a16:creationId xmlns:a16="http://schemas.microsoft.com/office/drawing/2014/main" id="{2CE7B72E-D02A-2DD5-3FBB-19FC77A6D46C}"/>
              </a:ext>
            </a:extLst>
          </p:cNvPr>
          <p:cNvPicPr>
            <a:picLocks noChangeAspect="1"/>
          </p:cNvPicPr>
          <p:nvPr/>
        </p:nvPicPr>
        <p:blipFill>
          <a:blip r:embed="rId4"/>
          <a:stretch>
            <a:fillRect/>
          </a:stretch>
        </p:blipFill>
        <p:spPr>
          <a:xfrm>
            <a:off x="3084598" y="1070456"/>
            <a:ext cx="2239004" cy="2239004"/>
          </a:xfrm>
          <a:prstGeom prst="rect">
            <a:avLst/>
          </a:prstGeom>
        </p:spPr>
      </p:pic>
      <p:pic>
        <p:nvPicPr>
          <p:cNvPr id="5" name="Imagen 4" descr="Imagen de la pantalla de un celular con letras&#10;&#10;Descripción generada automáticamente con confianza baja">
            <a:extLst>
              <a:ext uri="{FF2B5EF4-FFF2-40B4-BE49-F238E27FC236}">
                <a16:creationId xmlns:a16="http://schemas.microsoft.com/office/drawing/2014/main" id="{DA6095C9-E5A2-CE33-CFE3-7E09C5704E73}"/>
              </a:ext>
            </a:extLst>
          </p:cNvPr>
          <p:cNvPicPr>
            <a:picLocks noChangeAspect="1"/>
          </p:cNvPicPr>
          <p:nvPr/>
        </p:nvPicPr>
        <p:blipFill>
          <a:blip r:embed="rId5"/>
          <a:stretch>
            <a:fillRect/>
          </a:stretch>
        </p:blipFill>
        <p:spPr>
          <a:xfrm>
            <a:off x="3137110" y="3351251"/>
            <a:ext cx="2019760" cy="1117855"/>
          </a:xfrm>
          <a:prstGeom prst="rect">
            <a:avLst/>
          </a:prstGeom>
        </p:spPr>
      </p:pic>
      <p:pic>
        <p:nvPicPr>
          <p:cNvPr id="7" name="Imagen 6" descr="Logotipo&#10;&#10;Descripción generada automáticamente">
            <a:extLst>
              <a:ext uri="{FF2B5EF4-FFF2-40B4-BE49-F238E27FC236}">
                <a16:creationId xmlns:a16="http://schemas.microsoft.com/office/drawing/2014/main" id="{88594CC9-0C1B-DD9C-C548-9049DF3E4CC1}"/>
              </a:ext>
            </a:extLst>
          </p:cNvPr>
          <p:cNvPicPr>
            <a:picLocks noChangeAspect="1"/>
          </p:cNvPicPr>
          <p:nvPr/>
        </p:nvPicPr>
        <p:blipFill>
          <a:blip r:embed="rId6"/>
          <a:stretch>
            <a:fillRect/>
          </a:stretch>
        </p:blipFill>
        <p:spPr>
          <a:xfrm>
            <a:off x="2976669" y="4742613"/>
            <a:ext cx="2239004" cy="1468232"/>
          </a:xfrm>
          <a:prstGeom prst="rect">
            <a:avLst/>
          </a:prstGeom>
        </p:spPr>
      </p:pic>
      <p:pic>
        <p:nvPicPr>
          <p:cNvPr id="11" name="Imagen 10" descr="Gráfico&#10;&#10;Descripción generada automáticamente con confianza baja">
            <a:extLst>
              <a:ext uri="{FF2B5EF4-FFF2-40B4-BE49-F238E27FC236}">
                <a16:creationId xmlns:a16="http://schemas.microsoft.com/office/drawing/2014/main" id="{41102725-3C6A-F341-4D44-F54D52F50F91}"/>
              </a:ext>
            </a:extLst>
          </p:cNvPr>
          <p:cNvPicPr>
            <a:picLocks noChangeAspect="1"/>
          </p:cNvPicPr>
          <p:nvPr/>
        </p:nvPicPr>
        <p:blipFill>
          <a:blip r:embed="rId7"/>
          <a:stretch>
            <a:fillRect/>
          </a:stretch>
        </p:blipFill>
        <p:spPr>
          <a:xfrm>
            <a:off x="978036" y="4742613"/>
            <a:ext cx="1703249" cy="1541440"/>
          </a:xfrm>
          <a:prstGeom prst="rect">
            <a:avLst/>
          </a:prstGeom>
        </p:spPr>
      </p:pic>
      <p:pic>
        <p:nvPicPr>
          <p:cNvPr id="13" name="Imagen 12" descr="Diagrama, Logotipo&#10;&#10;Descripción generada automáticamente con confianza media">
            <a:extLst>
              <a:ext uri="{FF2B5EF4-FFF2-40B4-BE49-F238E27FC236}">
                <a16:creationId xmlns:a16="http://schemas.microsoft.com/office/drawing/2014/main" id="{4312763D-FD3F-3DE2-9667-CF0416B80BDE}"/>
              </a:ext>
            </a:extLst>
          </p:cNvPr>
          <p:cNvPicPr>
            <a:picLocks noChangeAspect="1"/>
          </p:cNvPicPr>
          <p:nvPr/>
        </p:nvPicPr>
        <p:blipFill>
          <a:blip r:embed="rId8"/>
          <a:stretch>
            <a:fillRect/>
          </a:stretch>
        </p:blipFill>
        <p:spPr>
          <a:xfrm>
            <a:off x="1084383" y="3264816"/>
            <a:ext cx="1805270" cy="1316004"/>
          </a:xfrm>
          <a:prstGeom prst="rect">
            <a:avLst/>
          </a:prstGeom>
        </p:spPr>
      </p:pic>
    </p:spTree>
    <p:extLst>
      <p:ext uri="{BB962C8B-B14F-4D97-AF65-F5344CB8AC3E}">
        <p14:creationId xmlns:p14="http://schemas.microsoft.com/office/powerpoint/2010/main" val="2865516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5B371F2-DBA5-415A-82C8-651F587B857A}"/>
              </a:ext>
            </a:extLst>
          </p:cNvPr>
          <p:cNvSpPr>
            <a:spLocks noGrp="1"/>
          </p:cNvSpPr>
          <p:nvPr>
            <p:ph type="body" sz="quarter" idx="13"/>
          </p:nvPr>
        </p:nvSpPr>
        <p:spPr>
          <a:xfrm>
            <a:off x="806120" y="1939195"/>
            <a:ext cx="4583288" cy="4391025"/>
          </a:xfrm>
        </p:spPr>
        <p:txBody>
          <a:bodyPr rtlCol="0">
            <a:normAutofit fontScale="85000" lnSpcReduction="20000"/>
          </a:bodyPr>
          <a:lstStyle/>
          <a:p>
            <a:pPr algn="ctr" rtl="0"/>
            <a:r>
              <a:rPr lang="es-MX" dirty="0">
                <a:latin typeface="Verdana Pro Light" panose="020B0304030504040204" pitchFamily="34" charset="0"/>
              </a:rPr>
              <a:t>Desde el año 2014 se realiza en nuestra comuna el festival de la voz escolar “apaga el Cigarro, Prende tú Voz”, donde El Programa Promoción de Salud, en conjunto con El Servicio Nacional de prevención y Rehabilitación de Consumo de Drogas y Alcohol (SENDA) y la colaboración de la Corporación de Educación Comunal, se lleva a cabo la celebración de esta actividad que busca, en el marco de la conmemoración del día mundial sin fumar, promover mensajes de prevención del consumo de TABACO, ALCOHOL Y DROGAS a través del canto, así como instalar conductas de autocuidado en adolescentes pertenecientes a establecimientos educativos municipales y particular subvencionados de la comuna de San Vicente de Tagua </a:t>
            </a:r>
            <a:r>
              <a:rPr lang="es-MX" dirty="0" err="1">
                <a:latin typeface="Verdana Pro Light" panose="020B0304030504040204" pitchFamily="34" charset="0"/>
              </a:rPr>
              <a:t>Tagua</a:t>
            </a:r>
            <a:r>
              <a:rPr lang="es-ES" dirty="0">
                <a:latin typeface="Verdana Pro Light" panose="020B0304030504040204" pitchFamily="34" charset="0"/>
              </a:rPr>
              <a:t>.</a:t>
            </a:r>
          </a:p>
        </p:txBody>
      </p:sp>
      <p:pic>
        <p:nvPicPr>
          <p:cNvPr id="10" name="Imagen 9" descr="Imagen que contiene interior, tabla, parado, hombre&#10;&#10;Descripción generada automáticamente">
            <a:extLst>
              <a:ext uri="{FF2B5EF4-FFF2-40B4-BE49-F238E27FC236}">
                <a16:creationId xmlns:a16="http://schemas.microsoft.com/office/drawing/2014/main" id="{3A7C2C39-B0EA-2007-C5BF-FA90B88D09BB}"/>
              </a:ext>
            </a:extLst>
          </p:cNvPr>
          <p:cNvPicPr>
            <a:picLocks noChangeAspect="1"/>
          </p:cNvPicPr>
          <p:nvPr/>
        </p:nvPicPr>
        <p:blipFill rotWithShape="1">
          <a:blip r:embed="rId3"/>
          <a:srcRect l="4200" b="23539"/>
          <a:stretch/>
        </p:blipFill>
        <p:spPr>
          <a:xfrm>
            <a:off x="6210300" y="675170"/>
            <a:ext cx="5175580" cy="2753830"/>
          </a:xfrm>
          <a:prstGeom prst="rect">
            <a:avLst/>
          </a:prstGeom>
        </p:spPr>
      </p:pic>
      <p:pic>
        <p:nvPicPr>
          <p:cNvPr id="20" name="Imagen 19">
            <a:extLst>
              <a:ext uri="{FF2B5EF4-FFF2-40B4-BE49-F238E27FC236}">
                <a16:creationId xmlns:a16="http://schemas.microsoft.com/office/drawing/2014/main" id="{C29C169C-BFE0-46CB-F926-07F731AC54EE}"/>
              </a:ext>
            </a:extLst>
          </p:cNvPr>
          <p:cNvPicPr>
            <a:picLocks noChangeAspect="1"/>
          </p:cNvPicPr>
          <p:nvPr/>
        </p:nvPicPr>
        <p:blipFill rotWithShape="1">
          <a:blip r:embed="rId4"/>
          <a:srcRect l="23437" r="20497" b="9635"/>
          <a:stretch/>
        </p:blipFill>
        <p:spPr>
          <a:xfrm>
            <a:off x="8926312" y="3854450"/>
            <a:ext cx="2459568" cy="2328380"/>
          </a:xfrm>
          <a:prstGeom prst="rect">
            <a:avLst/>
          </a:prstGeom>
        </p:spPr>
      </p:pic>
      <p:pic>
        <p:nvPicPr>
          <p:cNvPr id="23" name="Imagen 22">
            <a:extLst>
              <a:ext uri="{FF2B5EF4-FFF2-40B4-BE49-F238E27FC236}">
                <a16:creationId xmlns:a16="http://schemas.microsoft.com/office/drawing/2014/main" id="{94A0E879-E762-7430-D444-D122065165A4}"/>
              </a:ext>
            </a:extLst>
          </p:cNvPr>
          <p:cNvPicPr>
            <a:picLocks noChangeAspect="1"/>
          </p:cNvPicPr>
          <p:nvPr/>
        </p:nvPicPr>
        <p:blipFill rotWithShape="1">
          <a:blip r:embed="rId5"/>
          <a:srcRect l="14486" r="15092"/>
          <a:stretch/>
        </p:blipFill>
        <p:spPr>
          <a:xfrm>
            <a:off x="6210300" y="3854450"/>
            <a:ext cx="2459567" cy="2328380"/>
          </a:xfrm>
          <a:prstGeom prst="rect">
            <a:avLst/>
          </a:prstGeom>
        </p:spPr>
      </p:pic>
      <p:sp>
        <p:nvSpPr>
          <p:cNvPr id="24" name="CuadroTexto 23">
            <a:extLst>
              <a:ext uri="{FF2B5EF4-FFF2-40B4-BE49-F238E27FC236}">
                <a16:creationId xmlns:a16="http://schemas.microsoft.com/office/drawing/2014/main" id="{B61E68BF-B532-1387-8DEA-9E4D8FE29353}"/>
              </a:ext>
            </a:extLst>
          </p:cNvPr>
          <p:cNvSpPr txBox="1"/>
          <p:nvPr/>
        </p:nvSpPr>
        <p:spPr>
          <a:xfrm>
            <a:off x="806120" y="675170"/>
            <a:ext cx="4402667" cy="954107"/>
          </a:xfrm>
          <a:prstGeom prst="rect">
            <a:avLst/>
          </a:prstGeom>
          <a:noFill/>
        </p:spPr>
        <p:txBody>
          <a:bodyPr wrap="square" rtlCol="0">
            <a:spAutoFit/>
          </a:bodyPr>
          <a:lstStyle/>
          <a:p>
            <a:r>
              <a:rPr lang="es-CL" sz="2800" b="1" dirty="0">
                <a:solidFill>
                  <a:schemeClr val="accent2">
                    <a:lumMod val="50000"/>
                  </a:schemeClr>
                </a:solidFill>
                <a:latin typeface="Verdana Pro Light" panose="020B0304030504040204" pitchFamily="34" charset="0"/>
              </a:rPr>
              <a:t>Nuestros inicios con el festival </a:t>
            </a:r>
          </a:p>
        </p:txBody>
      </p:sp>
    </p:spTree>
    <p:extLst>
      <p:ext uri="{BB962C8B-B14F-4D97-AF65-F5344CB8AC3E}">
        <p14:creationId xmlns:p14="http://schemas.microsoft.com/office/powerpoint/2010/main" val="2371293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8" name="Título 27">
            <a:extLst>
              <a:ext uri="{FF2B5EF4-FFF2-40B4-BE49-F238E27FC236}">
                <a16:creationId xmlns:a16="http://schemas.microsoft.com/office/drawing/2014/main" id="{BF59AC89-2307-4F1C-962F-D954A6C80A28}"/>
              </a:ext>
            </a:extLst>
          </p:cNvPr>
          <p:cNvSpPr>
            <a:spLocks noGrp="1"/>
          </p:cNvSpPr>
          <p:nvPr>
            <p:ph type="title"/>
          </p:nvPr>
        </p:nvSpPr>
        <p:spPr>
          <a:xfrm>
            <a:off x="5226756" y="1422400"/>
            <a:ext cx="6558844" cy="4865511"/>
          </a:xfrm>
        </p:spPr>
        <p:txBody>
          <a:bodyPr rtlCol="0">
            <a:normAutofit fontScale="90000"/>
          </a:bodyPr>
          <a:lstStyle/>
          <a:p>
            <a:pPr algn="ctr" rtl="0"/>
            <a:r>
              <a:rPr lang="es-MX" dirty="0">
                <a:solidFill>
                  <a:schemeClr val="accent2">
                    <a:lumMod val="50000"/>
                  </a:schemeClr>
                </a:solidFill>
              </a:rPr>
              <a:t>Con la llegada de la pandemia en el 2020, se debió cambiar a la modalidad de trabajo, realizando el festival versión online, “Apaga el Cigarro, Prende tú Voz”, donde se citaban a los artistas y se les grababa la presentación, para crear una capsula, un vez que se tenían todas las presentaciones se crea un evento en redes sociales del departamento de salud, para el lanzamiento del festival modalidad online. Una vez terminado el evento se suben las capsulas por separado y la comunidad es la encargada de seleccionar al ganador, mediante la votación por medio de reacciones positivas a la presentación del que más le guste.</a:t>
            </a:r>
            <a:endParaRPr lang="es-ES" dirty="0">
              <a:solidFill>
                <a:schemeClr val="accent2">
                  <a:lumMod val="50000"/>
                </a:schemeClr>
              </a:solidFill>
            </a:endParaRPr>
          </a:p>
        </p:txBody>
      </p:sp>
      <p:sp>
        <p:nvSpPr>
          <p:cNvPr id="5" name="CuadroTexto 4">
            <a:extLst>
              <a:ext uri="{FF2B5EF4-FFF2-40B4-BE49-F238E27FC236}">
                <a16:creationId xmlns:a16="http://schemas.microsoft.com/office/drawing/2014/main" id="{79FE3BBC-AA3B-E458-9C2D-130DCF859B8C}"/>
              </a:ext>
            </a:extLst>
          </p:cNvPr>
          <p:cNvSpPr txBox="1"/>
          <p:nvPr/>
        </p:nvSpPr>
        <p:spPr>
          <a:xfrm>
            <a:off x="5836356" y="751100"/>
            <a:ext cx="5113866" cy="584775"/>
          </a:xfrm>
          <a:prstGeom prst="rect">
            <a:avLst/>
          </a:prstGeom>
          <a:noFill/>
        </p:spPr>
        <p:txBody>
          <a:bodyPr wrap="square">
            <a:spAutoFit/>
          </a:bodyPr>
          <a:lstStyle/>
          <a:p>
            <a:r>
              <a:rPr lang="es-MX" sz="3200" dirty="0">
                <a:solidFill>
                  <a:schemeClr val="accent2">
                    <a:lumMod val="50000"/>
                  </a:schemeClr>
                </a:solidFill>
                <a:latin typeface="+mj-lt"/>
                <a:ea typeface="+mj-ea"/>
                <a:cs typeface="+mj-cs"/>
              </a:rPr>
              <a:t>Llego la hora de innovar</a:t>
            </a:r>
          </a:p>
        </p:txBody>
      </p:sp>
      <p:pic>
        <p:nvPicPr>
          <p:cNvPr id="8" name="Imagen 7">
            <a:extLst>
              <a:ext uri="{FF2B5EF4-FFF2-40B4-BE49-F238E27FC236}">
                <a16:creationId xmlns:a16="http://schemas.microsoft.com/office/drawing/2014/main" id="{A46382F6-4EF7-4B1E-92DB-57B7E4B69ED6}"/>
              </a:ext>
            </a:extLst>
          </p:cNvPr>
          <p:cNvPicPr>
            <a:picLocks noChangeAspect="1"/>
          </p:cNvPicPr>
          <p:nvPr/>
        </p:nvPicPr>
        <p:blipFill>
          <a:blip r:embed="rId3"/>
          <a:stretch>
            <a:fillRect/>
          </a:stretch>
        </p:blipFill>
        <p:spPr>
          <a:xfrm>
            <a:off x="406400" y="352778"/>
            <a:ext cx="4349436" cy="6152444"/>
          </a:xfrm>
          <a:prstGeom prst="rect">
            <a:avLst/>
          </a:prstGeom>
        </p:spPr>
      </p:pic>
    </p:spTree>
    <p:extLst>
      <p:ext uri="{BB962C8B-B14F-4D97-AF65-F5344CB8AC3E}">
        <p14:creationId xmlns:p14="http://schemas.microsoft.com/office/powerpoint/2010/main" val="3483999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94C1777-B62D-468E-BE34-64A07CED098F}"/>
              </a:ext>
            </a:extLst>
          </p:cNvPr>
          <p:cNvSpPr>
            <a:spLocks noGrp="1"/>
          </p:cNvSpPr>
          <p:nvPr>
            <p:ph type="title"/>
          </p:nvPr>
        </p:nvSpPr>
        <p:spPr>
          <a:xfrm>
            <a:off x="954307" y="784585"/>
            <a:ext cx="10108804" cy="1292661"/>
          </a:xfrm>
        </p:spPr>
        <p:txBody>
          <a:bodyPr rtlCol="0">
            <a:normAutofit fontScale="90000"/>
          </a:bodyPr>
          <a:lstStyle/>
          <a:p>
            <a:pPr rtl="0"/>
            <a:r>
              <a:rPr lang="es-MX" b="1" dirty="0">
                <a:latin typeface="Verdana Pro Light" panose="020B0304030504040204" pitchFamily="34" charset="0"/>
              </a:rPr>
              <a:t>SECUENCIA DE PLANIFICACION DEL FESTIVAL DE LA VOZ ESCOLAR</a:t>
            </a:r>
            <a:endParaRPr lang="es-ES" b="1" dirty="0">
              <a:latin typeface="Verdana Pro Light" panose="020B0304030504040204" pitchFamily="34" charset="0"/>
            </a:endParaRPr>
          </a:p>
        </p:txBody>
      </p:sp>
      <p:sp>
        <p:nvSpPr>
          <p:cNvPr id="5" name="CuadroTexto 4">
            <a:extLst>
              <a:ext uri="{FF2B5EF4-FFF2-40B4-BE49-F238E27FC236}">
                <a16:creationId xmlns:a16="http://schemas.microsoft.com/office/drawing/2014/main" id="{09D85F6F-233E-310E-25CA-D8B6D3FD2505}"/>
              </a:ext>
            </a:extLst>
          </p:cNvPr>
          <p:cNvSpPr txBox="1"/>
          <p:nvPr/>
        </p:nvSpPr>
        <p:spPr>
          <a:xfrm>
            <a:off x="2465712" y="2911395"/>
            <a:ext cx="1693302" cy="1077218"/>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CL" b="1" dirty="0"/>
              <a:t>2</a:t>
            </a:r>
          </a:p>
          <a:p>
            <a:endParaRPr lang="es-CL" dirty="0"/>
          </a:p>
          <a:p>
            <a:r>
              <a:rPr lang="es-CL" sz="1400" dirty="0"/>
              <a:t>SELECION DE PARTICIPANTES </a:t>
            </a:r>
          </a:p>
        </p:txBody>
      </p:sp>
      <p:sp>
        <p:nvSpPr>
          <p:cNvPr id="7" name="CuadroTexto 6">
            <a:extLst>
              <a:ext uri="{FF2B5EF4-FFF2-40B4-BE49-F238E27FC236}">
                <a16:creationId xmlns:a16="http://schemas.microsoft.com/office/drawing/2014/main" id="{526FA017-2952-4596-A0AF-624C9E5204DE}"/>
              </a:ext>
            </a:extLst>
          </p:cNvPr>
          <p:cNvSpPr txBox="1"/>
          <p:nvPr/>
        </p:nvSpPr>
        <p:spPr>
          <a:xfrm>
            <a:off x="658683" y="2883552"/>
            <a:ext cx="1693302" cy="129266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CL" b="1" dirty="0"/>
              <a:t>1</a:t>
            </a:r>
          </a:p>
          <a:p>
            <a:endParaRPr lang="es-CL" dirty="0"/>
          </a:p>
          <a:p>
            <a:r>
              <a:rPr lang="es-CL" sz="1400" dirty="0"/>
              <a:t>LLAMADO MASIVO A PARTICIPAR</a:t>
            </a:r>
          </a:p>
        </p:txBody>
      </p:sp>
      <p:sp>
        <p:nvSpPr>
          <p:cNvPr id="8" name="CuadroTexto 7">
            <a:extLst>
              <a:ext uri="{FF2B5EF4-FFF2-40B4-BE49-F238E27FC236}">
                <a16:creationId xmlns:a16="http://schemas.microsoft.com/office/drawing/2014/main" id="{8EAEB8FD-83AA-7C60-29EF-0A5E10D38168}"/>
              </a:ext>
            </a:extLst>
          </p:cNvPr>
          <p:cNvSpPr txBox="1"/>
          <p:nvPr/>
        </p:nvSpPr>
        <p:spPr>
          <a:xfrm>
            <a:off x="4291708" y="2911395"/>
            <a:ext cx="1693301" cy="1508105"/>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CL" b="1" dirty="0"/>
              <a:t>3</a:t>
            </a:r>
          </a:p>
          <a:p>
            <a:endParaRPr lang="es-CL" b="1" dirty="0"/>
          </a:p>
          <a:p>
            <a:r>
              <a:rPr lang="es-CL" sz="1400" dirty="0"/>
              <a:t>GRABACION DE CAPSULAS POR CADA PARTICIPANTE </a:t>
            </a:r>
          </a:p>
        </p:txBody>
      </p:sp>
      <p:sp>
        <p:nvSpPr>
          <p:cNvPr id="9" name="CuadroTexto 8">
            <a:extLst>
              <a:ext uri="{FF2B5EF4-FFF2-40B4-BE49-F238E27FC236}">
                <a16:creationId xmlns:a16="http://schemas.microsoft.com/office/drawing/2014/main" id="{B4FC6558-2609-C9F7-8D32-BD794714892B}"/>
              </a:ext>
            </a:extLst>
          </p:cNvPr>
          <p:cNvSpPr txBox="1"/>
          <p:nvPr/>
        </p:nvSpPr>
        <p:spPr>
          <a:xfrm>
            <a:off x="7954205" y="2895221"/>
            <a:ext cx="1693301" cy="1508105"/>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CL" b="1" dirty="0"/>
              <a:t>5</a:t>
            </a:r>
          </a:p>
          <a:p>
            <a:endParaRPr lang="es-CL" b="1" dirty="0"/>
          </a:p>
          <a:p>
            <a:r>
              <a:rPr lang="es-CL" sz="1400" dirty="0"/>
              <a:t>VOTACION POPULAR POR CADA CAPSULA INDIVIDUAL </a:t>
            </a:r>
          </a:p>
        </p:txBody>
      </p:sp>
      <p:sp>
        <p:nvSpPr>
          <p:cNvPr id="10" name="CuadroTexto 9">
            <a:extLst>
              <a:ext uri="{FF2B5EF4-FFF2-40B4-BE49-F238E27FC236}">
                <a16:creationId xmlns:a16="http://schemas.microsoft.com/office/drawing/2014/main" id="{BFF9183D-40A6-D20D-1F31-16F1CC07374F}"/>
              </a:ext>
            </a:extLst>
          </p:cNvPr>
          <p:cNvSpPr txBox="1"/>
          <p:nvPr/>
        </p:nvSpPr>
        <p:spPr>
          <a:xfrm>
            <a:off x="6098736" y="2900484"/>
            <a:ext cx="1723255" cy="2431435"/>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CL" b="1" dirty="0"/>
              <a:t>4</a:t>
            </a:r>
          </a:p>
          <a:p>
            <a:endParaRPr lang="es-CL" b="1" dirty="0"/>
          </a:p>
          <a:p>
            <a:r>
              <a:rPr lang="es-CL" sz="1400" dirty="0"/>
              <a:t>EMISION DE EVENTO POR REDES SOCIALES DEL DEL DEPARTAMENTO DE SALUD MUNICIPAL </a:t>
            </a:r>
          </a:p>
          <a:p>
            <a:endParaRPr lang="es-CL" b="1" dirty="0"/>
          </a:p>
        </p:txBody>
      </p:sp>
      <p:sp>
        <p:nvSpPr>
          <p:cNvPr id="11" name="CuadroTexto 10">
            <a:extLst>
              <a:ext uri="{FF2B5EF4-FFF2-40B4-BE49-F238E27FC236}">
                <a16:creationId xmlns:a16="http://schemas.microsoft.com/office/drawing/2014/main" id="{773B62C6-65A0-32AA-7E25-1DF2FF41D0C2}"/>
              </a:ext>
            </a:extLst>
          </p:cNvPr>
          <p:cNvSpPr txBox="1"/>
          <p:nvPr/>
        </p:nvSpPr>
        <p:spPr>
          <a:xfrm>
            <a:off x="9761233" y="2883552"/>
            <a:ext cx="1693301" cy="129266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CL" b="1" dirty="0"/>
              <a:t>6</a:t>
            </a:r>
          </a:p>
          <a:p>
            <a:endParaRPr lang="es-CL" b="1" dirty="0"/>
          </a:p>
          <a:p>
            <a:r>
              <a:rPr lang="es-CL" sz="1400" dirty="0"/>
              <a:t>PREMIACIÓN AL PARTICIPANTE MAS VOTADO </a:t>
            </a:r>
          </a:p>
        </p:txBody>
      </p:sp>
    </p:spTree>
    <p:extLst>
      <p:ext uri="{BB962C8B-B14F-4D97-AF65-F5344CB8AC3E}">
        <p14:creationId xmlns:p14="http://schemas.microsoft.com/office/powerpoint/2010/main" val="675137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F9055465-EA9F-436E-A0C3-64912E06BF2C}"/>
              </a:ext>
            </a:extLst>
          </p:cNvPr>
          <p:cNvSpPr>
            <a:spLocks noGrp="1"/>
          </p:cNvSpPr>
          <p:nvPr>
            <p:ph type="title"/>
          </p:nvPr>
        </p:nvSpPr>
        <p:spPr>
          <a:xfrm>
            <a:off x="259644" y="400764"/>
            <a:ext cx="11672712" cy="655320"/>
          </a:xfrm>
        </p:spPr>
        <p:txBody>
          <a:bodyPr rtlCol="0">
            <a:noAutofit/>
          </a:bodyPr>
          <a:lstStyle/>
          <a:p>
            <a:pPr algn="ctr" rtl="0"/>
            <a:r>
              <a:rPr lang="es-ES" sz="2900" dirty="0"/>
              <a:t>Video de participante en el festival de la versión online 2020</a:t>
            </a:r>
          </a:p>
        </p:txBody>
      </p:sp>
      <p:pic>
        <p:nvPicPr>
          <p:cNvPr id="2" name="101826764_257040208713149_5740658897060888576_n 2020">
            <a:hlinkClick r:id="" action="ppaction://media"/>
            <a:extLst>
              <a:ext uri="{FF2B5EF4-FFF2-40B4-BE49-F238E27FC236}">
                <a16:creationId xmlns:a16="http://schemas.microsoft.com/office/drawing/2014/main" id="{96D066C8-9189-65C2-B62A-1F6F730352F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54666" y="1123236"/>
            <a:ext cx="9482667" cy="5334000"/>
          </a:xfrm>
          <a:prstGeom prst="rect">
            <a:avLst/>
          </a:prstGeom>
        </p:spPr>
      </p:pic>
    </p:spTree>
    <p:extLst>
      <p:ext uri="{BB962C8B-B14F-4D97-AF65-F5344CB8AC3E}">
        <p14:creationId xmlns:p14="http://schemas.microsoft.com/office/powerpoint/2010/main" val="54759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9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F9055465-EA9F-436E-A0C3-64912E06BF2C}"/>
              </a:ext>
            </a:extLst>
          </p:cNvPr>
          <p:cNvSpPr>
            <a:spLocks noGrp="1"/>
          </p:cNvSpPr>
          <p:nvPr>
            <p:ph type="title"/>
          </p:nvPr>
        </p:nvSpPr>
        <p:spPr>
          <a:xfrm>
            <a:off x="259644" y="400764"/>
            <a:ext cx="11672712" cy="655320"/>
          </a:xfrm>
        </p:spPr>
        <p:txBody>
          <a:bodyPr rtlCol="0">
            <a:noAutofit/>
          </a:bodyPr>
          <a:lstStyle/>
          <a:p>
            <a:pPr algn="ctr" rtl="0"/>
            <a:r>
              <a:rPr lang="es-ES" sz="2900" dirty="0"/>
              <a:t>Video de invitación a ver el festival de la versión online 2021</a:t>
            </a:r>
          </a:p>
        </p:txBody>
      </p:sp>
      <p:pic>
        <p:nvPicPr>
          <p:cNvPr id="5" name="10000000_394146006151095_6728153691407404385_n">
            <a:hlinkClick r:id="" action="ppaction://media"/>
            <a:extLst>
              <a:ext uri="{FF2B5EF4-FFF2-40B4-BE49-F238E27FC236}">
                <a16:creationId xmlns:a16="http://schemas.microsoft.com/office/drawing/2014/main" id="{E93E5015-5F00-0DF5-DDF3-3C75DABC562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85287" y="1056084"/>
            <a:ext cx="9421425" cy="5299552"/>
          </a:xfrm>
          <a:prstGeom prst="rect">
            <a:avLst/>
          </a:prstGeom>
        </p:spPr>
      </p:pic>
    </p:spTree>
    <p:extLst>
      <p:ext uri="{BB962C8B-B14F-4D97-AF65-F5344CB8AC3E}">
        <p14:creationId xmlns:p14="http://schemas.microsoft.com/office/powerpoint/2010/main" val="191201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5255A65-EEC4-11A0-17A2-5E7E66866AD7}"/>
              </a:ext>
            </a:extLst>
          </p:cNvPr>
          <p:cNvSpPr txBox="1"/>
          <p:nvPr/>
        </p:nvSpPr>
        <p:spPr>
          <a:xfrm>
            <a:off x="7349066" y="4199467"/>
            <a:ext cx="3680178" cy="1323439"/>
          </a:xfrm>
          <a:prstGeom prst="rect">
            <a:avLst/>
          </a:prstGeom>
          <a:noFill/>
        </p:spPr>
        <p:txBody>
          <a:bodyPr wrap="square" rtlCol="0">
            <a:spAutoFit/>
          </a:bodyPr>
          <a:lstStyle/>
          <a:p>
            <a:r>
              <a:rPr lang="es-CL" sz="4000" b="1" dirty="0">
                <a:solidFill>
                  <a:schemeClr val="accent2">
                    <a:lumMod val="50000"/>
                  </a:schemeClr>
                </a:solidFill>
                <a:latin typeface="Verdana Pro Light" panose="020B0304030504040204" pitchFamily="34" charset="0"/>
              </a:rPr>
              <a:t>GRACIAS POR SU TIEMPO. </a:t>
            </a:r>
          </a:p>
        </p:txBody>
      </p:sp>
      <p:pic>
        <p:nvPicPr>
          <p:cNvPr id="5" name="Imagen 4">
            <a:extLst>
              <a:ext uri="{FF2B5EF4-FFF2-40B4-BE49-F238E27FC236}">
                <a16:creationId xmlns:a16="http://schemas.microsoft.com/office/drawing/2014/main" id="{7F357308-75C7-F041-346F-CC2F0FC101F2}"/>
              </a:ext>
            </a:extLst>
          </p:cNvPr>
          <p:cNvPicPr>
            <a:picLocks noChangeAspect="1"/>
          </p:cNvPicPr>
          <p:nvPr/>
        </p:nvPicPr>
        <p:blipFill rotWithShape="1">
          <a:blip r:embed="rId2"/>
          <a:srcRect b="28439"/>
          <a:stretch/>
        </p:blipFill>
        <p:spPr>
          <a:xfrm>
            <a:off x="1377246" y="694957"/>
            <a:ext cx="4718754" cy="5211771"/>
          </a:xfrm>
          <a:prstGeom prst="rect">
            <a:avLst/>
          </a:prstGeom>
        </p:spPr>
      </p:pic>
      <p:sp>
        <p:nvSpPr>
          <p:cNvPr id="6" name="CuadroTexto 5">
            <a:extLst>
              <a:ext uri="{FF2B5EF4-FFF2-40B4-BE49-F238E27FC236}">
                <a16:creationId xmlns:a16="http://schemas.microsoft.com/office/drawing/2014/main" id="{E7B6AAF4-032E-76BD-29F5-7682D9CC342B}"/>
              </a:ext>
            </a:extLst>
          </p:cNvPr>
          <p:cNvSpPr txBox="1"/>
          <p:nvPr/>
        </p:nvSpPr>
        <p:spPr>
          <a:xfrm>
            <a:off x="2249312" y="5906728"/>
            <a:ext cx="2974622" cy="369332"/>
          </a:xfrm>
          <a:prstGeom prst="rect">
            <a:avLst/>
          </a:prstGeom>
          <a:noFill/>
        </p:spPr>
        <p:txBody>
          <a:bodyPr wrap="square" rtlCol="0">
            <a:spAutoFit/>
          </a:bodyPr>
          <a:lstStyle/>
          <a:p>
            <a:r>
              <a:rPr lang="es-CL" dirty="0"/>
              <a:t>GRAFICA VERSION 2016</a:t>
            </a:r>
          </a:p>
        </p:txBody>
      </p:sp>
    </p:spTree>
    <p:extLst>
      <p:ext uri="{BB962C8B-B14F-4D97-AF65-F5344CB8AC3E}">
        <p14:creationId xmlns:p14="http://schemas.microsoft.com/office/powerpoint/2010/main" val="179336448"/>
      </p:ext>
    </p:extLst>
  </p:cSld>
  <p:clrMapOvr>
    <a:masterClrMapping/>
  </p:clrMapOvr>
</p:sld>
</file>

<file path=ppt/theme/theme1.xml><?xml version="1.0" encoding="utf-8"?>
<a:theme xmlns:a="http://schemas.openxmlformats.org/drawingml/2006/main" name="Tema de Office">
  <a:themeElements>
    <a:clrScheme name="Minimalist Presentation">
      <a:dk1>
        <a:sysClr val="windowText" lastClr="000000"/>
      </a:dk1>
      <a:lt1>
        <a:sysClr val="window" lastClr="FFFFFF"/>
      </a:lt1>
      <a:dk2>
        <a:srgbClr val="ABABAB"/>
      </a:dk2>
      <a:lt2>
        <a:srgbClr val="F2F1EE"/>
      </a:lt2>
      <a:accent1>
        <a:srgbClr val="D8D2CD"/>
      </a:accent1>
      <a:accent2>
        <a:srgbClr val="C0C9C2"/>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Biome Light"/>
        <a:ea typeface=""/>
        <a:cs typeface=""/>
      </a:majorFont>
      <a:minorFont>
        <a:latin typeface="Biome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0840278_TF16411245_Win32.potx" id="{189CD194-6419-462D-82C3-1088254D3918}" vid="{626AA598-97CB-43D1-8F24-C4C5EB153DFC}"/>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la oficin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3A10211-FBDE-44DA-8AD6-29E596B2975F}">
  <ds:schemaRefs>
    <ds:schemaRef ds:uri="http://schemas.microsoft.com/sharepoint/v3/contenttype/forms"/>
  </ds:schemaRefs>
</ds:datastoreItem>
</file>

<file path=customXml/itemProps2.xml><?xml version="1.0" encoding="utf-8"?>
<ds:datastoreItem xmlns:ds="http://schemas.openxmlformats.org/officeDocument/2006/customXml" ds:itemID="{D0976319-4513-485C-AD3A-E56C39927A38}">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6A1B7BBB-8F46-4BA8-85EC-2ECC1D2E32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Presentación minimalista con colores</Template>
  <TotalTime>81</TotalTime>
  <Words>415</Words>
  <Application>Microsoft Office PowerPoint</Application>
  <PresentationFormat>Panorámica</PresentationFormat>
  <Paragraphs>46</Paragraphs>
  <Slides>8</Slides>
  <Notes>7</Notes>
  <HiddenSlides>0</HiddenSlides>
  <MMClips>2</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8</vt:i4>
      </vt:variant>
    </vt:vector>
  </HeadingPairs>
  <TitlesOfParts>
    <vt:vector size="13" baseType="lpstr">
      <vt:lpstr>Arial</vt:lpstr>
      <vt:lpstr>Biome Light</vt:lpstr>
      <vt:lpstr>Calibri</vt:lpstr>
      <vt:lpstr>Verdana Pro Light</vt:lpstr>
      <vt:lpstr>Tema de Office</vt:lpstr>
      <vt:lpstr>Festival de la voz escolar:  “Apaga el cigarro, prende tú voz”</vt:lpstr>
      <vt:lpstr>Patrocinadores </vt:lpstr>
      <vt:lpstr>Presentación de PowerPoint</vt:lpstr>
      <vt:lpstr>Con la llegada de la pandemia en el 2020, se debió cambiar a la modalidad de trabajo, realizando el festival versión online, “Apaga el Cigarro, Prende tú Voz”, donde se citaban a los artistas y se les grababa la presentación, para crear una capsula, un vez que se tenían todas las presentaciones se crea un evento en redes sociales del departamento de salud, para el lanzamiento del festival modalidad online. Una vez terminado el evento se suben las capsulas por separado y la comunidad es la encargada de seleccionar al ganador, mediante la votación por medio de reacciones positivas a la presentación del que más le guste.</vt:lpstr>
      <vt:lpstr>SECUENCIA DE PLANIFICACION DEL FESTIVAL DE LA VOZ ESCOLAR</vt:lpstr>
      <vt:lpstr>Video de participante en el festival de la versión online 2020</vt:lpstr>
      <vt:lpstr>Video de invitación a ver el festival de la versión online 2021</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Festival de la voz escolar:  “Apaga el cigarro, prende tú voz”</dc:title>
  <dc:creator>Nelson Serrano Lizana</dc:creator>
  <cp:lastModifiedBy>Nelson Serrano Lizana</cp:lastModifiedBy>
  <cp:revision>1</cp:revision>
  <dcterms:created xsi:type="dcterms:W3CDTF">2022-08-19T18:18:10Z</dcterms:created>
  <dcterms:modified xsi:type="dcterms:W3CDTF">2022-08-19T19:39:45Z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